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5" r:id="rId1"/>
  </p:sldMasterIdLst>
  <p:notesMasterIdLst>
    <p:notesMasterId r:id="rId23"/>
  </p:notesMasterIdLst>
  <p:sldIdLst>
    <p:sldId id="256" r:id="rId2"/>
    <p:sldId id="257" r:id="rId3"/>
    <p:sldId id="285" r:id="rId4"/>
    <p:sldId id="288" r:id="rId5"/>
    <p:sldId id="287" r:id="rId6"/>
    <p:sldId id="292" r:id="rId7"/>
    <p:sldId id="296" r:id="rId8"/>
    <p:sldId id="289" r:id="rId9"/>
    <p:sldId id="290" r:id="rId10"/>
    <p:sldId id="297" r:id="rId11"/>
    <p:sldId id="293" r:id="rId12"/>
    <p:sldId id="298" r:id="rId13"/>
    <p:sldId id="299" r:id="rId14"/>
    <p:sldId id="294" r:id="rId15"/>
    <p:sldId id="295" r:id="rId16"/>
    <p:sldId id="300" r:id="rId17"/>
    <p:sldId id="301" r:id="rId18"/>
    <p:sldId id="302" r:id="rId19"/>
    <p:sldId id="303" r:id="rId20"/>
    <p:sldId id="304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2090"/>
  </p:normalViewPr>
  <p:slideViewPr>
    <p:cSldViewPr snapToGrid="0">
      <p:cViewPr>
        <p:scale>
          <a:sx n="133" d="100"/>
          <a:sy n="133" d="100"/>
        </p:scale>
        <p:origin x="76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B5E3F-7EFB-4518-A0E6-AFB3EF1C578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F2202F-2ABD-43D7-92B6-D965C4313641}">
      <dgm:prSet/>
      <dgm:spPr/>
      <dgm:t>
        <a:bodyPr/>
        <a:lstStyle/>
        <a:p>
          <a:r>
            <a:rPr kumimoji="1" lang="ko-KR"/>
            <a:t>개요</a:t>
          </a:r>
          <a:endParaRPr lang="en-US"/>
        </a:p>
      </dgm:t>
    </dgm:pt>
    <dgm:pt modelId="{95DCB86A-356F-4D6E-8591-B63543C55849}" type="parTrans" cxnId="{4A3FDA29-D921-42C0-A8E4-8D8EFBBE8C56}">
      <dgm:prSet/>
      <dgm:spPr/>
      <dgm:t>
        <a:bodyPr/>
        <a:lstStyle/>
        <a:p>
          <a:endParaRPr lang="en-US"/>
        </a:p>
      </dgm:t>
    </dgm:pt>
    <dgm:pt modelId="{A0090DEE-942C-4F10-9BA4-8D43460C4162}" type="sibTrans" cxnId="{4A3FDA29-D921-42C0-A8E4-8D8EFBBE8C56}">
      <dgm:prSet/>
      <dgm:spPr/>
      <dgm:t>
        <a:bodyPr/>
        <a:lstStyle/>
        <a:p>
          <a:endParaRPr lang="en-US"/>
        </a:p>
      </dgm:t>
    </dgm:pt>
    <dgm:pt modelId="{596F5839-47C5-494B-B438-5563C417E01C}">
      <dgm:prSet/>
      <dgm:spPr/>
      <dgm:t>
        <a:bodyPr/>
        <a:lstStyle/>
        <a:p>
          <a:r>
            <a:rPr kumimoji="1" lang="en-US"/>
            <a:t>Framework </a:t>
          </a:r>
          <a:r>
            <a:rPr kumimoji="1" lang="ko-KR"/>
            <a:t>구성</a:t>
          </a:r>
          <a:endParaRPr lang="en-US"/>
        </a:p>
      </dgm:t>
    </dgm:pt>
    <dgm:pt modelId="{EA0C90C9-3C7F-42CF-905D-1499142D2508}" type="parTrans" cxnId="{3C5E46C4-B9E0-4627-A6D4-26C5715D8E6F}">
      <dgm:prSet/>
      <dgm:spPr/>
      <dgm:t>
        <a:bodyPr/>
        <a:lstStyle/>
        <a:p>
          <a:endParaRPr lang="en-US"/>
        </a:p>
      </dgm:t>
    </dgm:pt>
    <dgm:pt modelId="{A82CF293-3EDB-42DC-99BB-4A6436B80569}" type="sibTrans" cxnId="{3C5E46C4-B9E0-4627-A6D4-26C5715D8E6F}">
      <dgm:prSet/>
      <dgm:spPr/>
      <dgm:t>
        <a:bodyPr/>
        <a:lstStyle/>
        <a:p>
          <a:endParaRPr lang="en-US"/>
        </a:p>
      </dgm:t>
    </dgm:pt>
    <dgm:pt modelId="{E623E878-76D2-4FA4-AF79-98AD39EEA0A7}">
      <dgm:prSet/>
      <dgm:spPr/>
      <dgm:t>
        <a:bodyPr/>
        <a:lstStyle/>
        <a:p>
          <a:r>
            <a:rPr kumimoji="1" lang="en-US"/>
            <a:t>Project</a:t>
          </a:r>
          <a:r>
            <a:rPr kumimoji="1" lang="ko-KR"/>
            <a:t> 구조</a:t>
          </a:r>
          <a:endParaRPr lang="en-US"/>
        </a:p>
      </dgm:t>
    </dgm:pt>
    <dgm:pt modelId="{6366CFEE-F912-4959-ADBF-13B92AEDFC5F}" type="parTrans" cxnId="{A55458C2-BC44-42B2-B413-68B02ED1DDE2}">
      <dgm:prSet/>
      <dgm:spPr/>
      <dgm:t>
        <a:bodyPr/>
        <a:lstStyle/>
        <a:p>
          <a:endParaRPr lang="en-US"/>
        </a:p>
      </dgm:t>
    </dgm:pt>
    <dgm:pt modelId="{BDDCA1EA-2AC3-4037-BA5D-45D61C6D868E}" type="sibTrans" cxnId="{A55458C2-BC44-42B2-B413-68B02ED1DDE2}">
      <dgm:prSet/>
      <dgm:spPr/>
      <dgm:t>
        <a:bodyPr/>
        <a:lstStyle/>
        <a:p>
          <a:endParaRPr lang="en-US"/>
        </a:p>
      </dgm:t>
    </dgm:pt>
    <dgm:pt modelId="{80530490-B320-4250-BA3A-F80EC92B2FF7}">
      <dgm:prSet/>
      <dgm:spPr/>
      <dgm:t>
        <a:bodyPr/>
        <a:lstStyle/>
        <a:p>
          <a:r>
            <a:rPr kumimoji="1" lang="en-US"/>
            <a:t>UI/UX</a:t>
          </a:r>
          <a:r>
            <a:rPr kumimoji="1" lang="ko-KR"/>
            <a:t> 정의서</a:t>
          </a:r>
          <a:endParaRPr lang="en-US"/>
        </a:p>
      </dgm:t>
    </dgm:pt>
    <dgm:pt modelId="{7DB088B5-70AD-4877-8207-5168CFE7B29B}" type="parTrans" cxnId="{76C26922-5A68-4450-9DA8-D7DEE59C02F9}">
      <dgm:prSet/>
      <dgm:spPr/>
      <dgm:t>
        <a:bodyPr/>
        <a:lstStyle/>
        <a:p>
          <a:endParaRPr lang="en-US"/>
        </a:p>
      </dgm:t>
    </dgm:pt>
    <dgm:pt modelId="{6BBD118A-1EA3-4135-8212-5739C05DD3C3}" type="sibTrans" cxnId="{76C26922-5A68-4450-9DA8-D7DEE59C02F9}">
      <dgm:prSet/>
      <dgm:spPr/>
      <dgm:t>
        <a:bodyPr/>
        <a:lstStyle/>
        <a:p>
          <a:endParaRPr lang="en-US"/>
        </a:p>
      </dgm:t>
    </dgm:pt>
    <dgm:pt modelId="{2E6456D1-A283-4718-9DC5-DE8E7269893A}">
      <dgm:prSet/>
      <dgm:spPr/>
      <dgm:t>
        <a:bodyPr/>
        <a:lstStyle/>
        <a:p>
          <a:r>
            <a:rPr kumimoji="1" lang="en-US"/>
            <a:t>Database </a:t>
          </a:r>
          <a:r>
            <a:rPr kumimoji="1" lang="ko-KR"/>
            <a:t>설계</a:t>
          </a:r>
          <a:endParaRPr lang="en-US"/>
        </a:p>
      </dgm:t>
    </dgm:pt>
    <dgm:pt modelId="{35F3D91C-CE4B-4B16-AE86-D8CD371D722C}" type="parTrans" cxnId="{34A62024-14EA-4BB9-B4E3-53B5C2488D56}">
      <dgm:prSet/>
      <dgm:spPr/>
      <dgm:t>
        <a:bodyPr/>
        <a:lstStyle/>
        <a:p>
          <a:endParaRPr lang="en-US"/>
        </a:p>
      </dgm:t>
    </dgm:pt>
    <dgm:pt modelId="{95AF1F49-98D5-48B8-B283-BC3F17C8CF34}" type="sibTrans" cxnId="{34A62024-14EA-4BB9-B4E3-53B5C2488D56}">
      <dgm:prSet/>
      <dgm:spPr/>
      <dgm:t>
        <a:bodyPr/>
        <a:lstStyle/>
        <a:p>
          <a:endParaRPr lang="en-US"/>
        </a:p>
      </dgm:t>
    </dgm:pt>
    <dgm:pt modelId="{8C96670B-AC97-4E24-B370-D3C91C984589}">
      <dgm:prSet/>
      <dgm:spPr/>
      <dgm:t>
        <a:bodyPr/>
        <a:lstStyle/>
        <a:p>
          <a:r>
            <a:rPr kumimoji="1" lang="ko-KR"/>
            <a:t>주요 </a:t>
          </a:r>
          <a:r>
            <a:rPr kumimoji="1" lang="en-US"/>
            <a:t>class</a:t>
          </a:r>
          <a:r>
            <a:rPr kumimoji="1" lang="ko-KR"/>
            <a:t>  역할 정의서</a:t>
          </a:r>
          <a:endParaRPr lang="en-US"/>
        </a:p>
      </dgm:t>
    </dgm:pt>
    <dgm:pt modelId="{F37DF3A7-719E-47E8-B4AF-3F40E0BA2396}" type="parTrans" cxnId="{26EC6666-3896-4A97-B4DA-9FE15215AAAC}">
      <dgm:prSet/>
      <dgm:spPr/>
      <dgm:t>
        <a:bodyPr/>
        <a:lstStyle/>
        <a:p>
          <a:endParaRPr lang="en-US"/>
        </a:p>
      </dgm:t>
    </dgm:pt>
    <dgm:pt modelId="{7A1B372E-1CC4-4830-9067-51B697B4BA55}" type="sibTrans" cxnId="{26EC6666-3896-4A97-B4DA-9FE15215AAAC}">
      <dgm:prSet/>
      <dgm:spPr/>
      <dgm:t>
        <a:bodyPr/>
        <a:lstStyle/>
        <a:p>
          <a:endParaRPr lang="en-US"/>
        </a:p>
      </dgm:t>
    </dgm:pt>
    <dgm:pt modelId="{23799718-5023-4A90-AC9A-3C54376F95DE}">
      <dgm:prSet/>
      <dgm:spPr/>
      <dgm:t>
        <a:bodyPr/>
        <a:lstStyle/>
        <a:p>
          <a:r>
            <a:rPr kumimoji="1" lang="en-US"/>
            <a:t>Sequence Diagram</a:t>
          </a:r>
          <a:endParaRPr lang="en-US"/>
        </a:p>
      </dgm:t>
    </dgm:pt>
    <dgm:pt modelId="{3329583C-2980-47C1-9AB0-B654E6E37EA6}" type="parTrans" cxnId="{F0911CFB-7CF1-4C0B-972F-020CB198FDB4}">
      <dgm:prSet/>
      <dgm:spPr/>
      <dgm:t>
        <a:bodyPr/>
        <a:lstStyle/>
        <a:p>
          <a:endParaRPr lang="en-US"/>
        </a:p>
      </dgm:t>
    </dgm:pt>
    <dgm:pt modelId="{955CCCD3-7752-4CCC-A5F8-F24A082FA3DA}" type="sibTrans" cxnId="{F0911CFB-7CF1-4C0B-972F-020CB198FDB4}">
      <dgm:prSet/>
      <dgm:spPr/>
      <dgm:t>
        <a:bodyPr/>
        <a:lstStyle/>
        <a:p>
          <a:endParaRPr lang="en-US"/>
        </a:p>
      </dgm:t>
    </dgm:pt>
    <dgm:pt modelId="{BA78D740-1B30-4186-BD42-8C85A293BF82}">
      <dgm:prSet/>
      <dgm:spPr/>
      <dgm:t>
        <a:bodyPr/>
        <a:lstStyle/>
        <a:p>
          <a:r>
            <a:rPr kumimoji="1" lang="en-US"/>
            <a:t>Test </a:t>
          </a:r>
          <a:r>
            <a:rPr kumimoji="1" lang="ko-KR"/>
            <a:t>방법</a:t>
          </a:r>
          <a:endParaRPr lang="en-US"/>
        </a:p>
      </dgm:t>
    </dgm:pt>
    <dgm:pt modelId="{20D69917-1F55-4F42-A33F-188A9D2A9C86}" type="parTrans" cxnId="{A81A0EF7-125F-4391-83A8-ABC938D667AA}">
      <dgm:prSet/>
      <dgm:spPr/>
      <dgm:t>
        <a:bodyPr/>
        <a:lstStyle/>
        <a:p>
          <a:endParaRPr lang="en-US"/>
        </a:p>
      </dgm:t>
    </dgm:pt>
    <dgm:pt modelId="{0D9D7936-4436-4F1F-8C4A-5BD77FBFA122}" type="sibTrans" cxnId="{A81A0EF7-125F-4391-83A8-ABC938D667AA}">
      <dgm:prSet/>
      <dgm:spPr/>
      <dgm:t>
        <a:bodyPr/>
        <a:lstStyle/>
        <a:p>
          <a:endParaRPr lang="en-US"/>
        </a:p>
      </dgm:t>
    </dgm:pt>
    <dgm:pt modelId="{1D279B59-0A10-E74F-A611-DD5764D78C4A}" type="pres">
      <dgm:prSet presAssocID="{462B5E3F-7EFB-4518-A0E6-AFB3EF1C578F}" presName="Name0" presStyleCnt="0">
        <dgm:presLayoutVars>
          <dgm:dir/>
          <dgm:resizeHandles val="exact"/>
        </dgm:presLayoutVars>
      </dgm:prSet>
      <dgm:spPr/>
    </dgm:pt>
    <dgm:pt modelId="{74F2908B-1A6D-624D-88D8-3015CF1E04CC}" type="pres">
      <dgm:prSet presAssocID="{2BF2202F-2ABD-43D7-92B6-D965C4313641}" presName="node" presStyleLbl="node1" presStyleIdx="0" presStyleCnt="8">
        <dgm:presLayoutVars>
          <dgm:bulletEnabled val="1"/>
        </dgm:presLayoutVars>
      </dgm:prSet>
      <dgm:spPr/>
    </dgm:pt>
    <dgm:pt modelId="{3B482211-74F7-4943-9F5A-C2E3573351CB}" type="pres">
      <dgm:prSet presAssocID="{A0090DEE-942C-4F10-9BA4-8D43460C4162}" presName="sibTrans" presStyleLbl="sibTrans1D1" presStyleIdx="0" presStyleCnt="7"/>
      <dgm:spPr/>
    </dgm:pt>
    <dgm:pt modelId="{11CF8C5C-3DA4-8B42-9031-DCB41BEFDBF5}" type="pres">
      <dgm:prSet presAssocID="{A0090DEE-942C-4F10-9BA4-8D43460C4162}" presName="connectorText" presStyleLbl="sibTrans1D1" presStyleIdx="0" presStyleCnt="7"/>
      <dgm:spPr/>
    </dgm:pt>
    <dgm:pt modelId="{AA5A0EB4-917F-184D-892C-1DFD69ABCB45}" type="pres">
      <dgm:prSet presAssocID="{596F5839-47C5-494B-B438-5563C417E01C}" presName="node" presStyleLbl="node1" presStyleIdx="1" presStyleCnt="8">
        <dgm:presLayoutVars>
          <dgm:bulletEnabled val="1"/>
        </dgm:presLayoutVars>
      </dgm:prSet>
      <dgm:spPr/>
    </dgm:pt>
    <dgm:pt modelId="{F273B996-ED9E-A34C-A487-6D281ED02866}" type="pres">
      <dgm:prSet presAssocID="{A82CF293-3EDB-42DC-99BB-4A6436B80569}" presName="sibTrans" presStyleLbl="sibTrans1D1" presStyleIdx="1" presStyleCnt="7"/>
      <dgm:spPr/>
    </dgm:pt>
    <dgm:pt modelId="{ECDCE3F4-0C9C-4F47-82EC-485B7A69C236}" type="pres">
      <dgm:prSet presAssocID="{A82CF293-3EDB-42DC-99BB-4A6436B80569}" presName="connectorText" presStyleLbl="sibTrans1D1" presStyleIdx="1" presStyleCnt="7"/>
      <dgm:spPr/>
    </dgm:pt>
    <dgm:pt modelId="{37A1449C-899A-CE44-9D09-102AFF8B7E48}" type="pres">
      <dgm:prSet presAssocID="{E623E878-76D2-4FA4-AF79-98AD39EEA0A7}" presName="node" presStyleLbl="node1" presStyleIdx="2" presStyleCnt="8">
        <dgm:presLayoutVars>
          <dgm:bulletEnabled val="1"/>
        </dgm:presLayoutVars>
      </dgm:prSet>
      <dgm:spPr/>
    </dgm:pt>
    <dgm:pt modelId="{549C0E85-61BF-FC4C-97D9-EF678857279A}" type="pres">
      <dgm:prSet presAssocID="{BDDCA1EA-2AC3-4037-BA5D-45D61C6D868E}" presName="sibTrans" presStyleLbl="sibTrans1D1" presStyleIdx="2" presStyleCnt="7"/>
      <dgm:spPr/>
    </dgm:pt>
    <dgm:pt modelId="{478572E8-E960-9F47-BA6D-64A5EC3CB8F9}" type="pres">
      <dgm:prSet presAssocID="{BDDCA1EA-2AC3-4037-BA5D-45D61C6D868E}" presName="connectorText" presStyleLbl="sibTrans1D1" presStyleIdx="2" presStyleCnt="7"/>
      <dgm:spPr/>
    </dgm:pt>
    <dgm:pt modelId="{4D42A264-2C1F-CC4E-985B-7F495E0CA491}" type="pres">
      <dgm:prSet presAssocID="{80530490-B320-4250-BA3A-F80EC92B2FF7}" presName="node" presStyleLbl="node1" presStyleIdx="3" presStyleCnt="8">
        <dgm:presLayoutVars>
          <dgm:bulletEnabled val="1"/>
        </dgm:presLayoutVars>
      </dgm:prSet>
      <dgm:spPr/>
    </dgm:pt>
    <dgm:pt modelId="{20451A72-245E-DD42-BDDB-11FA16B84A67}" type="pres">
      <dgm:prSet presAssocID="{6BBD118A-1EA3-4135-8212-5739C05DD3C3}" presName="sibTrans" presStyleLbl="sibTrans1D1" presStyleIdx="3" presStyleCnt="7"/>
      <dgm:spPr/>
    </dgm:pt>
    <dgm:pt modelId="{0ACA9FE5-F559-454F-85A3-4A1097354CB8}" type="pres">
      <dgm:prSet presAssocID="{6BBD118A-1EA3-4135-8212-5739C05DD3C3}" presName="connectorText" presStyleLbl="sibTrans1D1" presStyleIdx="3" presStyleCnt="7"/>
      <dgm:spPr/>
    </dgm:pt>
    <dgm:pt modelId="{732EAB10-3D84-6E49-98DF-C4FED8A93EF5}" type="pres">
      <dgm:prSet presAssocID="{2E6456D1-A283-4718-9DC5-DE8E7269893A}" presName="node" presStyleLbl="node1" presStyleIdx="4" presStyleCnt="8">
        <dgm:presLayoutVars>
          <dgm:bulletEnabled val="1"/>
        </dgm:presLayoutVars>
      </dgm:prSet>
      <dgm:spPr/>
    </dgm:pt>
    <dgm:pt modelId="{B6B76D7C-F8F2-3048-AB80-49E6688696C9}" type="pres">
      <dgm:prSet presAssocID="{95AF1F49-98D5-48B8-B283-BC3F17C8CF34}" presName="sibTrans" presStyleLbl="sibTrans1D1" presStyleIdx="4" presStyleCnt="7"/>
      <dgm:spPr/>
    </dgm:pt>
    <dgm:pt modelId="{546057E5-11B8-CF4A-A2E8-393C4147B17A}" type="pres">
      <dgm:prSet presAssocID="{95AF1F49-98D5-48B8-B283-BC3F17C8CF34}" presName="connectorText" presStyleLbl="sibTrans1D1" presStyleIdx="4" presStyleCnt="7"/>
      <dgm:spPr/>
    </dgm:pt>
    <dgm:pt modelId="{DB269D73-DAFE-3B41-BEA7-01DD7A57CAC6}" type="pres">
      <dgm:prSet presAssocID="{8C96670B-AC97-4E24-B370-D3C91C984589}" presName="node" presStyleLbl="node1" presStyleIdx="5" presStyleCnt="8">
        <dgm:presLayoutVars>
          <dgm:bulletEnabled val="1"/>
        </dgm:presLayoutVars>
      </dgm:prSet>
      <dgm:spPr/>
    </dgm:pt>
    <dgm:pt modelId="{52B31DEE-CF2C-3243-84D7-20A1F6B5BB50}" type="pres">
      <dgm:prSet presAssocID="{7A1B372E-1CC4-4830-9067-51B697B4BA55}" presName="sibTrans" presStyleLbl="sibTrans1D1" presStyleIdx="5" presStyleCnt="7"/>
      <dgm:spPr/>
    </dgm:pt>
    <dgm:pt modelId="{16D15B04-478F-EC4A-BA9B-2116E47D828F}" type="pres">
      <dgm:prSet presAssocID="{7A1B372E-1CC4-4830-9067-51B697B4BA55}" presName="connectorText" presStyleLbl="sibTrans1D1" presStyleIdx="5" presStyleCnt="7"/>
      <dgm:spPr/>
    </dgm:pt>
    <dgm:pt modelId="{80D8D573-C283-1945-8CDC-8D839C9F9E76}" type="pres">
      <dgm:prSet presAssocID="{23799718-5023-4A90-AC9A-3C54376F95DE}" presName="node" presStyleLbl="node1" presStyleIdx="6" presStyleCnt="8">
        <dgm:presLayoutVars>
          <dgm:bulletEnabled val="1"/>
        </dgm:presLayoutVars>
      </dgm:prSet>
      <dgm:spPr/>
    </dgm:pt>
    <dgm:pt modelId="{70240D39-700F-BC48-B8FC-D8821A17C356}" type="pres">
      <dgm:prSet presAssocID="{955CCCD3-7752-4CCC-A5F8-F24A082FA3DA}" presName="sibTrans" presStyleLbl="sibTrans1D1" presStyleIdx="6" presStyleCnt="7"/>
      <dgm:spPr/>
    </dgm:pt>
    <dgm:pt modelId="{3B603848-F514-784A-BA95-1B164D62634C}" type="pres">
      <dgm:prSet presAssocID="{955CCCD3-7752-4CCC-A5F8-F24A082FA3DA}" presName="connectorText" presStyleLbl="sibTrans1D1" presStyleIdx="6" presStyleCnt="7"/>
      <dgm:spPr/>
    </dgm:pt>
    <dgm:pt modelId="{EE5D66DF-87F1-5C4A-AC2D-26AA1C4A91B3}" type="pres">
      <dgm:prSet presAssocID="{BA78D740-1B30-4186-BD42-8C85A293BF82}" presName="node" presStyleLbl="node1" presStyleIdx="7" presStyleCnt="8">
        <dgm:presLayoutVars>
          <dgm:bulletEnabled val="1"/>
        </dgm:presLayoutVars>
      </dgm:prSet>
      <dgm:spPr/>
    </dgm:pt>
  </dgm:ptLst>
  <dgm:cxnLst>
    <dgm:cxn modelId="{E3A52106-7F84-924A-9B77-5CBA1225A1E9}" type="presOf" srcId="{BDDCA1EA-2AC3-4037-BA5D-45D61C6D868E}" destId="{549C0E85-61BF-FC4C-97D9-EF678857279A}" srcOrd="0" destOrd="0" presId="urn:microsoft.com/office/officeart/2016/7/layout/RepeatingBendingProcessNew"/>
    <dgm:cxn modelId="{9C138A1C-7D8D-4246-9795-96E06F77E163}" type="presOf" srcId="{BDDCA1EA-2AC3-4037-BA5D-45D61C6D868E}" destId="{478572E8-E960-9F47-BA6D-64A5EC3CB8F9}" srcOrd="1" destOrd="0" presId="urn:microsoft.com/office/officeart/2016/7/layout/RepeatingBendingProcessNew"/>
    <dgm:cxn modelId="{AFD52121-90C7-2445-871C-AA9D0CA7ECED}" type="presOf" srcId="{955CCCD3-7752-4CCC-A5F8-F24A082FA3DA}" destId="{70240D39-700F-BC48-B8FC-D8821A17C356}" srcOrd="0" destOrd="0" presId="urn:microsoft.com/office/officeart/2016/7/layout/RepeatingBendingProcessNew"/>
    <dgm:cxn modelId="{76C26922-5A68-4450-9DA8-D7DEE59C02F9}" srcId="{462B5E3F-7EFB-4518-A0E6-AFB3EF1C578F}" destId="{80530490-B320-4250-BA3A-F80EC92B2FF7}" srcOrd="3" destOrd="0" parTransId="{7DB088B5-70AD-4877-8207-5168CFE7B29B}" sibTransId="{6BBD118A-1EA3-4135-8212-5739C05DD3C3}"/>
    <dgm:cxn modelId="{2F2F4E23-3107-644A-B59B-C32EA2D74F33}" type="presOf" srcId="{80530490-B320-4250-BA3A-F80EC92B2FF7}" destId="{4D42A264-2C1F-CC4E-985B-7F495E0CA491}" srcOrd="0" destOrd="0" presId="urn:microsoft.com/office/officeart/2016/7/layout/RepeatingBendingProcessNew"/>
    <dgm:cxn modelId="{34A62024-14EA-4BB9-B4E3-53B5C2488D56}" srcId="{462B5E3F-7EFB-4518-A0E6-AFB3EF1C578F}" destId="{2E6456D1-A283-4718-9DC5-DE8E7269893A}" srcOrd="4" destOrd="0" parTransId="{35F3D91C-CE4B-4B16-AE86-D8CD371D722C}" sibTransId="{95AF1F49-98D5-48B8-B283-BC3F17C8CF34}"/>
    <dgm:cxn modelId="{84701028-B821-1F49-9322-BEE1BEAB447F}" type="presOf" srcId="{462B5E3F-7EFB-4518-A0E6-AFB3EF1C578F}" destId="{1D279B59-0A10-E74F-A611-DD5764D78C4A}" srcOrd="0" destOrd="0" presId="urn:microsoft.com/office/officeart/2016/7/layout/RepeatingBendingProcessNew"/>
    <dgm:cxn modelId="{4A3FDA29-D921-42C0-A8E4-8D8EFBBE8C56}" srcId="{462B5E3F-7EFB-4518-A0E6-AFB3EF1C578F}" destId="{2BF2202F-2ABD-43D7-92B6-D965C4313641}" srcOrd="0" destOrd="0" parTransId="{95DCB86A-356F-4D6E-8591-B63543C55849}" sibTransId="{A0090DEE-942C-4F10-9BA4-8D43460C4162}"/>
    <dgm:cxn modelId="{6E98552C-5EAE-284C-91AF-6461B95459E8}" type="presOf" srcId="{BA78D740-1B30-4186-BD42-8C85A293BF82}" destId="{EE5D66DF-87F1-5C4A-AC2D-26AA1C4A91B3}" srcOrd="0" destOrd="0" presId="urn:microsoft.com/office/officeart/2016/7/layout/RepeatingBendingProcessNew"/>
    <dgm:cxn modelId="{779C642E-3D48-F242-BED0-0DA851E13E73}" type="presOf" srcId="{A82CF293-3EDB-42DC-99BB-4A6436B80569}" destId="{F273B996-ED9E-A34C-A487-6D281ED02866}" srcOrd="0" destOrd="0" presId="urn:microsoft.com/office/officeart/2016/7/layout/RepeatingBendingProcessNew"/>
    <dgm:cxn modelId="{27D30333-9C45-724C-8FEA-500C680B56B0}" type="presOf" srcId="{2BF2202F-2ABD-43D7-92B6-D965C4313641}" destId="{74F2908B-1A6D-624D-88D8-3015CF1E04CC}" srcOrd="0" destOrd="0" presId="urn:microsoft.com/office/officeart/2016/7/layout/RepeatingBendingProcessNew"/>
    <dgm:cxn modelId="{C43B4448-34C0-5740-B702-37C99FC0B362}" type="presOf" srcId="{6BBD118A-1EA3-4135-8212-5739C05DD3C3}" destId="{0ACA9FE5-F559-454F-85A3-4A1097354CB8}" srcOrd="1" destOrd="0" presId="urn:microsoft.com/office/officeart/2016/7/layout/RepeatingBendingProcessNew"/>
    <dgm:cxn modelId="{09C43255-216E-EE41-8B74-028FC86F73F1}" type="presOf" srcId="{7A1B372E-1CC4-4830-9067-51B697B4BA55}" destId="{52B31DEE-CF2C-3243-84D7-20A1F6B5BB50}" srcOrd="0" destOrd="0" presId="urn:microsoft.com/office/officeart/2016/7/layout/RepeatingBendingProcessNew"/>
    <dgm:cxn modelId="{17BE6C65-A2F9-634D-BE88-23FA46529E1C}" type="presOf" srcId="{2E6456D1-A283-4718-9DC5-DE8E7269893A}" destId="{732EAB10-3D84-6E49-98DF-C4FED8A93EF5}" srcOrd="0" destOrd="0" presId="urn:microsoft.com/office/officeart/2016/7/layout/RepeatingBendingProcessNew"/>
    <dgm:cxn modelId="{26EC6666-3896-4A97-B4DA-9FE15215AAAC}" srcId="{462B5E3F-7EFB-4518-A0E6-AFB3EF1C578F}" destId="{8C96670B-AC97-4E24-B370-D3C91C984589}" srcOrd="5" destOrd="0" parTransId="{F37DF3A7-719E-47E8-B4AF-3F40E0BA2396}" sibTransId="{7A1B372E-1CC4-4830-9067-51B697B4BA55}"/>
    <dgm:cxn modelId="{D8CB376C-BE53-784D-A203-94D2C5F666FB}" type="presOf" srcId="{95AF1F49-98D5-48B8-B283-BC3F17C8CF34}" destId="{B6B76D7C-F8F2-3048-AB80-49E6688696C9}" srcOrd="0" destOrd="0" presId="urn:microsoft.com/office/officeart/2016/7/layout/RepeatingBendingProcessNew"/>
    <dgm:cxn modelId="{263D787B-7C38-7941-9086-8F417C399B07}" type="presOf" srcId="{95AF1F49-98D5-48B8-B283-BC3F17C8CF34}" destId="{546057E5-11B8-CF4A-A2E8-393C4147B17A}" srcOrd="1" destOrd="0" presId="urn:microsoft.com/office/officeart/2016/7/layout/RepeatingBendingProcessNew"/>
    <dgm:cxn modelId="{EE25ED80-A3E3-8240-9F0E-142D62B9E81E}" type="presOf" srcId="{8C96670B-AC97-4E24-B370-D3C91C984589}" destId="{DB269D73-DAFE-3B41-BEA7-01DD7A57CAC6}" srcOrd="0" destOrd="0" presId="urn:microsoft.com/office/officeart/2016/7/layout/RepeatingBendingProcessNew"/>
    <dgm:cxn modelId="{E0A41C86-1269-A541-BBEF-9B947EEB21F9}" type="presOf" srcId="{596F5839-47C5-494B-B438-5563C417E01C}" destId="{AA5A0EB4-917F-184D-892C-1DFD69ABCB45}" srcOrd="0" destOrd="0" presId="urn:microsoft.com/office/officeart/2016/7/layout/RepeatingBendingProcessNew"/>
    <dgm:cxn modelId="{D5FAA28B-397F-9044-A6DE-0E6DF5B7A627}" type="presOf" srcId="{23799718-5023-4A90-AC9A-3C54376F95DE}" destId="{80D8D573-C283-1945-8CDC-8D839C9F9E76}" srcOrd="0" destOrd="0" presId="urn:microsoft.com/office/officeart/2016/7/layout/RepeatingBendingProcessNew"/>
    <dgm:cxn modelId="{F9C1EB8C-A81F-FF4F-AD86-579208438FCE}" type="presOf" srcId="{6BBD118A-1EA3-4135-8212-5739C05DD3C3}" destId="{20451A72-245E-DD42-BDDB-11FA16B84A67}" srcOrd="0" destOrd="0" presId="urn:microsoft.com/office/officeart/2016/7/layout/RepeatingBendingProcessNew"/>
    <dgm:cxn modelId="{07A3D496-05A1-0244-BC3F-D8969CFD3D90}" type="presOf" srcId="{7A1B372E-1CC4-4830-9067-51B697B4BA55}" destId="{16D15B04-478F-EC4A-BA9B-2116E47D828F}" srcOrd="1" destOrd="0" presId="urn:microsoft.com/office/officeart/2016/7/layout/RepeatingBendingProcessNew"/>
    <dgm:cxn modelId="{E69A329A-EB09-354E-AEF7-DD91220513F9}" type="presOf" srcId="{A0090DEE-942C-4F10-9BA4-8D43460C4162}" destId="{3B482211-74F7-4943-9F5A-C2E3573351CB}" srcOrd="0" destOrd="0" presId="urn:microsoft.com/office/officeart/2016/7/layout/RepeatingBendingProcessNew"/>
    <dgm:cxn modelId="{0B30CF9A-90DD-6A4B-A8BB-29FBC8591652}" type="presOf" srcId="{A82CF293-3EDB-42DC-99BB-4A6436B80569}" destId="{ECDCE3F4-0C9C-4F47-82EC-485B7A69C236}" srcOrd="1" destOrd="0" presId="urn:microsoft.com/office/officeart/2016/7/layout/RepeatingBendingProcessNew"/>
    <dgm:cxn modelId="{A55458C2-BC44-42B2-B413-68B02ED1DDE2}" srcId="{462B5E3F-7EFB-4518-A0E6-AFB3EF1C578F}" destId="{E623E878-76D2-4FA4-AF79-98AD39EEA0A7}" srcOrd="2" destOrd="0" parTransId="{6366CFEE-F912-4959-ADBF-13B92AEDFC5F}" sibTransId="{BDDCA1EA-2AC3-4037-BA5D-45D61C6D868E}"/>
    <dgm:cxn modelId="{3C5E46C4-B9E0-4627-A6D4-26C5715D8E6F}" srcId="{462B5E3F-7EFB-4518-A0E6-AFB3EF1C578F}" destId="{596F5839-47C5-494B-B438-5563C417E01C}" srcOrd="1" destOrd="0" parTransId="{EA0C90C9-3C7F-42CF-905D-1499142D2508}" sibTransId="{A82CF293-3EDB-42DC-99BB-4A6436B80569}"/>
    <dgm:cxn modelId="{4F3355D6-ECA6-E443-8CE7-ABC4FF6CE8F3}" type="presOf" srcId="{A0090DEE-942C-4F10-9BA4-8D43460C4162}" destId="{11CF8C5C-3DA4-8B42-9031-DCB41BEFDBF5}" srcOrd="1" destOrd="0" presId="urn:microsoft.com/office/officeart/2016/7/layout/RepeatingBendingProcessNew"/>
    <dgm:cxn modelId="{A04EA8E1-29F9-474A-953D-8653C31D2722}" type="presOf" srcId="{E623E878-76D2-4FA4-AF79-98AD39EEA0A7}" destId="{37A1449C-899A-CE44-9D09-102AFF8B7E48}" srcOrd="0" destOrd="0" presId="urn:microsoft.com/office/officeart/2016/7/layout/RepeatingBendingProcessNew"/>
    <dgm:cxn modelId="{A81A0EF7-125F-4391-83A8-ABC938D667AA}" srcId="{462B5E3F-7EFB-4518-A0E6-AFB3EF1C578F}" destId="{BA78D740-1B30-4186-BD42-8C85A293BF82}" srcOrd="7" destOrd="0" parTransId="{20D69917-1F55-4F42-A33F-188A9D2A9C86}" sibTransId="{0D9D7936-4436-4F1F-8C4A-5BD77FBFA122}"/>
    <dgm:cxn modelId="{F0911CFB-7CF1-4C0B-972F-020CB198FDB4}" srcId="{462B5E3F-7EFB-4518-A0E6-AFB3EF1C578F}" destId="{23799718-5023-4A90-AC9A-3C54376F95DE}" srcOrd="6" destOrd="0" parTransId="{3329583C-2980-47C1-9AB0-B654E6E37EA6}" sibTransId="{955CCCD3-7752-4CCC-A5F8-F24A082FA3DA}"/>
    <dgm:cxn modelId="{9BA93EFD-E97E-1B45-B19B-3FE12773E63A}" type="presOf" srcId="{955CCCD3-7752-4CCC-A5F8-F24A082FA3DA}" destId="{3B603848-F514-784A-BA95-1B164D62634C}" srcOrd="1" destOrd="0" presId="urn:microsoft.com/office/officeart/2016/7/layout/RepeatingBendingProcessNew"/>
    <dgm:cxn modelId="{5661AE41-3D56-8E4F-B6BC-BC3A03CAC034}" type="presParOf" srcId="{1D279B59-0A10-E74F-A611-DD5764D78C4A}" destId="{74F2908B-1A6D-624D-88D8-3015CF1E04CC}" srcOrd="0" destOrd="0" presId="urn:microsoft.com/office/officeart/2016/7/layout/RepeatingBendingProcessNew"/>
    <dgm:cxn modelId="{BDB3A2FB-4F9A-E549-962A-5DF0D34292C7}" type="presParOf" srcId="{1D279B59-0A10-E74F-A611-DD5764D78C4A}" destId="{3B482211-74F7-4943-9F5A-C2E3573351CB}" srcOrd="1" destOrd="0" presId="urn:microsoft.com/office/officeart/2016/7/layout/RepeatingBendingProcessNew"/>
    <dgm:cxn modelId="{A286259D-985E-7846-8582-5A12738A3DF2}" type="presParOf" srcId="{3B482211-74F7-4943-9F5A-C2E3573351CB}" destId="{11CF8C5C-3DA4-8B42-9031-DCB41BEFDBF5}" srcOrd="0" destOrd="0" presId="urn:microsoft.com/office/officeart/2016/7/layout/RepeatingBendingProcessNew"/>
    <dgm:cxn modelId="{3DD4EAE7-281F-F24C-9F95-0AE43D0A4F2C}" type="presParOf" srcId="{1D279B59-0A10-E74F-A611-DD5764D78C4A}" destId="{AA5A0EB4-917F-184D-892C-1DFD69ABCB45}" srcOrd="2" destOrd="0" presId="urn:microsoft.com/office/officeart/2016/7/layout/RepeatingBendingProcessNew"/>
    <dgm:cxn modelId="{D16B7F53-79B0-2948-8E87-C0C71725D8AE}" type="presParOf" srcId="{1D279B59-0A10-E74F-A611-DD5764D78C4A}" destId="{F273B996-ED9E-A34C-A487-6D281ED02866}" srcOrd="3" destOrd="0" presId="urn:microsoft.com/office/officeart/2016/7/layout/RepeatingBendingProcessNew"/>
    <dgm:cxn modelId="{550C31CE-53BD-5944-BDCE-393E336FFF0B}" type="presParOf" srcId="{F273B996-ED9E-A34C-A487-6D281ED02866}" destId="{ECDCE3F4-0C9C-4F47-82EC-485B7A69C236}" srcOrd="0" destOrd="0" presId="urn:microsoft.com/office/officeart/2016/7/layout/RepeatingBendingProcessNew"/>
    <dgm:cxn modelId="{5E7FB77E-D9CC-4D4E-85B9-D8153D55B97B}" type="presParOf" srcId="{1D279B59-0A10-E74F-A611-DD5764D78C4A}" destId="{37A1449C-899A-CE44-9D09-102AFF8B7E48}" srcOrd="4" destOrd="0" presId="urn:microsoft.com/office/officeart/2016/7/layout/RepeatingBendingProcessNew"/>
    <dgm:cxn modelId="{1F1C99C7-A023-C045-BC1A-125801759FAF}" type="presParOf" srcId="{1D279B59-0A10-E74F-A611-DD5764D78C4A}" destId="{549C0E85-61BF-FC4C-97D9-EF678857279A}" srcOrd="5" destOrd="0" presId="urn:microsoft.com/office/officeart/2016/7/layout/RepeatingBendingProcessNew"/>
    <dgm:cxn modelId="{9CDD3B40-CDEE-5A47-B731-DF7F45120616}" type="presParOf" srcId="{549C0E85-61BF-FC4C-97D9-EF678857279A}" destId="{478572E8-E960-9F47-BA6D-64A5EC3CB8F9}" srcOrd="0" destOrd="0" presId="urn:microsoft.com/office/officeart/2016/7/layout/RepeatingBendingProcessNew"/>
    <dgm:cxn modelId="{BDEA4644-960F-9C4D-90F8-622E7A8D56DA}" type="presParOf" srcId="{1D279B59-0A10-E74F-A611-DD5764D78C4A}" destId="{4D42A264-2C1F-CC4E-985B-7F495E0CA491}" srcOrd="6" destOrd="0" presId="urn:microsoft.com/office/officeart/2016/7/layout/RepeatingBendingProcessNew"/>
    <dgm:cxn modelId="{34D31806-AB04-3F41-9A45-77BDCBE85379}" type="presParOf" srcId="{1D279B59-0A10-E74F-A611-DD5764D78C4A}" destId="{20451A72-245E-DD42-BDDB-11FA16B84A67}" srcOrd="7" destOrd="0" presId="urn:microsoft.com/office/officeart/2016/7/layout/RepeatingBendingProcessNew"/>
    <dgm:cxn modelId="{97CD1E7C-0E7B-AB4E-BDE1-09B042DEEEBA}" type="presParOf" srcId="{20451A72-245E-DD42-BDDB-11FA16B84A67}" destId="{0ACA9FE5-F559-454F-85A3-4A1097354CB8}" srcOrd="0" destOrd="0" presId="urn:microsoft.com/office/officeart/2016/7/layout/RepeatingBendingProcessNew"/>
    <dgm:cxn modelId="{C1630CD1-ECDD-5845-BAF8-A7B351122827}" type="presParOf" srcId="{1D279B59-0A10-E74F-A611-DD5764D78C4A}" destId="{732EAB10-3D84-6E49-98DF-C4FED8A93EF5}" srcOrd="8" destOrd="0" presId="urn:microsoft.com/office/officeart/2016/7/layout/RepeatingBendingProcessNew"/>
    <dgm:cxn modelId="{933F2351-675A-ED43-87B2-51C1B2AA076B}" type="presParOf" srcId="{1D279B59-0A10-E74F-A611-DD5764D78C4A}" destId="{B6B76D7C-F8F2-3048-AB80-49E6688696C9}" srcOrd="9" destOrd="0" presId="urn:microsoft.com/office/officeart/2016/7/layout/RepeatingBendingProcessNew"/>
    <dgm:cxn modelId="{4C9F26B3-3645-954B-942F-39ECC3A71C89}" type="presParOf" srcId="{B6B76D7C-F8F2-3048-AB80-49E6688696C9}" destId="{546057E5-11B8-CF4A-A2E8-393C4147B17A}" srcOrd="0" destOrd="0" presId="urn:microsoft.com/office/officeart/2016/7/layout/RepeatingBendingProcessNew"/>
    <dgm:cxn modelId="{71F97C2E-A433-8F43-BA24-6E3B8D223209}" type="presParOf" srcId="{1D279B59-0A10-E74F-A611-DD5764D78C4A}" destId="{DB269D73-DAFE-3B41-BEA7-01DD7A57CAC6}" srcOrd="10" destOrd="0" presId="urn:microsoft.com/office/officeart/2016/7/layout/RepeatingBendingProcessNew"/>
    <dgm:cxn modelId="{86D9FD42-E1E0-1547-ABCC-B67DA67E9BEE}" type="presParOf" srcId="{1D279B59-0A10-E74F-A611-DD5764D78C4A}" destId="{52B31DEE-CF2C-3243-84D7-20A1F6B5BB50}" srcOrd="11" destOrd="0" presId="urn:microsoft.com/office/officeart/2016/7/layout/RepeatingBendingProcessNew"/>
    <dgm:cxn modelId="{0CA08EE7-6659-FF4C-A62F-9FFB464D606C}" type="presParOf" srcId="{52B31DEE-CF2C-3243-84D7-20A1F6B5BB50}" destId="{16D15B04-478F-EC4A-BA9B-2116E47D828F}" srcOrd="0" destOrd="0" presId="urn:microsoft.com/office/officeart/2016/7/layout/RepeatingBendingProcessNew"/>
    <dgm:cxn modelId="{58E99579-26D9-CB45-9B26-F355160C5344}" type="presParOf" srcId="{1D279B59-0A10-E74F-A611-DD5764D78C4A}" destId="{80D8D573-C283-1945-8CDC-8D839C9F9E76}" srcOrd="12" destOrd="0" presId="urn:microsoft.com/office/officeart/2016/7/layout/RepeatingBendingProcessNew"/>
    <dgm:cxn modelId="{A60268D1-D1A0-FB4F-A32F-0AEC0E116265}" type="presParOf" srcId="{1D279B59-0A10-E74F-A611-DD5764D78C4A}" destId="{70240D39-700F-BC48-B8FC-D8821A17C356}" srcOrd="13" destOrd="0" presId="urn:microsoft.com/office/officeart/2016/7/layout/RepeatingBendingProcessNew"/>
    <dgm:cxn modelId="{90FD9A09-92EA-CA40-9BF1-7966FEE97369}" type="presParOf" srcId="{70240D39-700F-BC48-B8FC-D8821A17C356}" destId="{3B603848-F514-784A-BA95-1B164D62634C}" srcOrd="0" destOrd="0" presId="urn:microsoft.com/office/officeart/2016/7/layout/RepeatingBendingProcessNew"/>
    <dgm:cxn modelId="{C38448E9-6827-064B-A4FA-7A1D7A9847F0}" type="presParOf" srcId="{1D279B59-0A10-E74F-A611-DD5764D78C4A}" destId="{EE5D66DF-87F1-5C4A-AC2D-26AA1C4A91B3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BBF1C-E291-4106-B1E7-B4149E912973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B016C9-5D77-4B84-8A6A-38FC812F3802}">
      <dgm:prSet/>
      <dgm:spPr/>
      <dgm:t>
        <a:bodyPr/>
        <a:lstStyle/>
        <a:p>
          <a:r>
            <a:rPr lang="ko-KR"/>
            <a:t>이 플랫폼은 사용자의 관심사를 기반으로 맞춤형 추천을 제공하며</a:t>
          </a:r>
          <a:r>
            <a:rPr lang="en-US" dirty="0"/>
            <a:t>, </a:t>
          </a:r>
          <a:r>
            <a:rPr lang="ko-KR" dirty="0"/>
            <a:t>효율적인 정보 탐색과 관리 기능을 제공합니다</a:t>
          </a:r>
          <a:r>
            <a:rPr lang="en-US" dirty="0"/>
            <a:t>.</a:t>
          </a:r>
        </a:p>
      </dgm:t>
    </dgm:pt>
    <dgm:pt modelId="{AAE6C961-4B4C-4118-AA3A-D9CD1F585DFC}" type="parTrans" cxnId="{B767F54A-1FF3-4576-A315-C018975EC479}">
      <dgm:prSet/>
      <dgm:spPr/>
      <dgm:t>
        <a:bodyPr/>
        <a:lstStyle/>
        <a:p>
          <a:endParaRPr lang="en-US"/>
        </a:p>
      </dgm:t>
    </dgm:pt>
    <dgm:pt modelId="{7769B9F1-0E56-401D-997A-2E212EA3188D}" type="sibTrans" cxnId="{B767F54A-1FF3-4576-A315-C018975EC479}">
      <dgm:prSet/>
      <dgm:spPr/>
      <dgm:t>
        <a:bodyPr/>
        <a:lstStyle/>
        <a:p>
          <a:endParaRPr lang="en-US"/>
        </a:p>
      </dgm:t>
    </dgm:pt>
    <dgm:pt modelId="{0DA84A29-F945-4B98-B312-729B9D1A4818}">
      <dgm:prSet/>
      <dgm:spPr/>
      <dgm:t>
        <a:bodyPr/>
        <a:lstStyle/>
        <a:p>
          <a:r>
            <a:rPr lang="ko-KR"/>
            <a:t>공모전 참가자들에게 편리한 환경을 제공하기 위해 다양한 공모전 정보를 한 곳에서 검색</a:t>
          </a:r>
          <a:r>
            <a:rPr lang="en-US"/>
            <a:t>, </a:t>
          </a:r>
          <a:r>
            <a:rPr lang="ko-KR"/>
            <a:t>조회</a:t>
          </a:r>
          <a:r>
            <a:rPr lang="en-US"/>
            <a:t>, </a:t>
          </a:r>
          <a:r>
            <a:rPr lang="ko-KR"/>
            <a:t>필터링할 수 있는 플랫폼을 설계합니다</a:t>
          </a:r>
          <a:r>
            <a:rPr lang="en-US"/>
            <a:t>.</a:t>
          </a:r>
        </a:p>
      </dgm:t>
    </dgm:pt>
    <dgm:pt modelId="{063BFF10-7B28-4D73-A7E9-ABAB11068085}" type="parTrans" cxnId="{A0AC72A6-D31D-42DE-9828-632BF2B7752C}">
      <dgm:prSet/>
      <dgm:spPr/>
      <dgm:t>
        <a:bodyPr/>
        <a:lstStyle/>
        <a:p>
          <a:endParaRPr lang="en-US"/>
        </a:p>
      </dgm:t>
    </dgm:pt>
    <dgm:pt modelId="{2F7D4415-4D8E-49EC-A072-4A709134C428}" type="sibTrans" cxnId="{A0AC72A6-D31D-42DE-9828-632BF2B7752C}">
      <dgm:prSet/>
      <dgm:spPr/>
      <dgm:t>
        <a:bodyPr/>
        <a:lstStyle/>
        <a:p>
          <a:endParaRPr lang="en-US"/>
        </a:p>
      </dgm:t>
    </dgm:pt>
    <dgm:pt modelId="{9552A15B-58CE-894F-B540-5105191C6CF5}" type="pres">
      <dgm:prSet presAssocID="{518BBF1C-E291-4106-B1E7-B4149E912973}" presName="Name0" presStyleCnt="0">
        <dgm:presLayoutVars>
          <dgm:dir/>
          <dgm:animLvl val="lvl"/>
          <dgm:resizeHandles val="exact"/>
        </dgm:presLayoutVars>
      </dgm:prSet>
      <dgm:spPr/>
    </dgm:pt>
    <dgm:pt modelId="{E7E380B4-E9AC-DA4B-B091-1C5CAC27ADB8}" type="pres">
      <dgm:prSet presAssocID="{45B016C9-5D77-4B84-8A6A-38FC812F3802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E2360B9-F872-1447-B60C-49E6091D13EE}" type="pres">
      <dgm:prSet presAssocID="{7769B9F1-0E56-401D-997A-2E212EA3188D}" presName="parTxOnlySpace" presStyleCnt="0"/>
      <dgm:spPr/>
    </dgm:pt>
    <dgm:pt modelId="{2EAAFD3D-70F5-304A-B558-4C5CD8EE106D}" type="pres">
      <dgm:prSet presAssocID="{0DA84A29-F945-4B98-B312-729B9D1A481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9078AC04-0220-FE48-9A2A-8C9DD07AB7B4}" type="presOf" srcId="{0DA84A29-F945-4B98-B312-729B9D1A4818}" destId="{2EAAFD3D-70F5-304A-B558-4C5CD8EE106D}" srcOrd="0" destOrd="0" presId="urn:microsoft.com/office/officeart/2005/8/layout/chevron1"/>
    <dgm:cxn modelId="{B767F54A-1FF3-4576-A315-C018975EC479}" srcId="{518BBF1C-E291-4106-B1E7-B4149E912973}" destId="{45B016C9-5D77-4B84-8A6A-38FC812F3802}" srcOrd="0" destOrd="0" parTransId="{AAE6C961-4B4C-4118-AA3A-D9CD1F585DFC}" sibTransId="{7769B9F1-0E56-401D-997A-2E212EA3188D}"/>
    <dgm:cxn modelId="{DF2F454B-8D0E-EC43-9CDD-D9B9F8A2CEA4}" type="presOf" srcId="{45B016C9-5D77-4B84-8A6A-38FC812F3802}" destId="{E7E380B4-E9AC-DA4B-B091-1C5CAC27ADB8}" srcOrd="0" destOrd="0" presId="urn:microsoft.com/office/officeart/2005/8/layout/chevron1"/>
    <dgm:cxn modelId="{A0AC72A6-D31D-42DE-9828-632BF2B7752C}" srcId="{518BBF1C-E291-4106-B1E7-B4149E912973}" destId="{0DA84A29-F945-4B98-B312-729B9D1A4818}" srcOrd="1" destOrd="0" parTransId="{063BFF10-7B28-4D73-A7E9-ABAB11068085}" sibTransId="{2F7D4415-4D8E-49EC-A072-4A709134C428}"/>
    <dgm:cxn modelId="{084D0FB8-6F54-464D-90A2-44EF1D7EEDA5}" type="presOf" srcId="{518BBF1C-E291-4106-B1E7-B4149E912973}" destId="{9552A15B-58CE-894F-B540-5105191C6CF5}" srcOrd="0" destOrd="0" presId="urn:microsoft.com/office/officeart/2005/8/layout/chevron1"/>
    <dgm:cxn modelId="{37BC5A50-F74D-8E46-ADDE-B0A80528069B}" type="presParOf" srcId="{9552A15B-58CE-894F-B540-5105191C6CF5}" destId="{E7E380B4-E9AC-DA4B-B091-1C5CAC27ADB8}" srcOrd="0" destOrd="0" presId="urn:microsoft.com/office/officeart/2005/8/layout/chevron1"/>
    <dgm:cxn modelId="{F82D0093-3561-3A4B-B4B1-938ECEDF0DE2}" type="presParOf" srcId="{9552A15B-58CE-894F-B540-5105191C6CF5}" destId="{6E2360B9-F872-1447-B60C-49E6091D13EE}" srcOrd="1" destOrd="0" presId="urn:microsoft.com/office/officeart/2005/8/layout/chevron1"/>
    <dgm:cxn modelId="{576539F5-B241-294F-90CE-4C2BA4D61D82}" type="presParOf" srcId="{9552A15B-58CE-894F-B540-5105191C6CF5}" destId="{2EAAFD3D-70F5-304A-B558-4C5CD8EE106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4EB2D2-B724-46B5-928C-CD0F2703D5D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54342B-0DD2-41BA-86B2-3AD6C9842302}">
      <dgm:prSet/>
      <dgm:spPr/>
      <dgm:t>
        <a:bodyPr/>
        <a:lstStyle/>
        <a:p>
          <a:r>
            <a:rPr lang="en-US" b="1"/>
            <a:t>Spring MVC</a:t>
          </a:r>
          <a:r>
            <a:rPr lang="en-US"/>
            <a:t>: Model-View-Controller </a:t>
          </a:r>
          <a:r>
            <a:rPr lang="ko-KR"/>
            <a:t>설계 패턴을 활용하여 애플리케이션의 구조화 및 유지보수성을 강화</a:t>
          </a:r>
          <a:r>
            <a:rPr lang="en-US"/>
            <a:t>.</a:t>
          </a:r>
        </a:p>
      </dgm:t>
    </dgm:pt>
    <dgm:pt modelId="{4B3E055C-DDBE-4C3E-8517-38DB6C0E79F1}" type="parTrans" cxnId="{7464A95C-ED5B-41B3-908E-7BC561F5769B}">
      <dgm:prSet/>
      <dgm:spPr/>
      <dgm:t>
        <a:bodyPr/>
        <a:lstStyle/>
        <a:p>
          <a:endParaRPr lang="en-US"/>
        </a:p>
      </dgm:t>
    </dgm:pt>
    <dgm:pt modelId="{08B5B61B-5BAA-4B22-8A49-06C882C4880E}" type="sibTrans" cxnId="{7464A95C-ED5B-41B3-908E-7BC561F5769B}">
      <dgm:prSet/>
      <dgm:spPr/>
      <dgm:t>
        <a:bodyPr/>
        <a:lstStyle/>
        <a:p>
          <a:endParaRPr lang="en-US"/>
        </a:p>
      </dgm:t>
    </dgm:pt>
    <dgm:pt modelId="{3A6080C1-BF58-4E2A-BDFE-BE3AD1E1CA20}">
      <dgm:prSet/>
      <dgm:spPr/>
      <dgm:t>
        <a:bodyPr/>
        <a:lstStyle/>
        <a:p>
          <a:r>
            <a:rPr lang="en-US" b="1"/>
            <a:t>Spring Test</a:t>
          </a:r>
          <a:r>
            <a:rPr lang="en-US"/>
            <a:t>: </a:t>
          </a:r>
          <a:r>
            <a:rPr lang="ko-KR"/>
            <a:t>단위 테스트와 통합 테스트를 지원하는 </a:t>
          </a:r>
          <a:r>
            <a:rPr lang="en-US"/>
            <a:t>Spring</a:t>
          </a:r>
          <a:r>
            <a:rPr lang="ko-KR"/>
            <a:t>의 테스트 모듈</a:t>
          </a:r>
          <a:r>
            <a:rPr lang="en-US"/>
            <a:t>.</a:t>
          </a:r>
        </a:p>
      </dgm:t>
    </dgm:pt>
    <dgm:pt modelId="{F6FA80DB-37D1-4DA3-8A8E-AFD085859A4D}" type="parTrans" cxnId="{DB511A3E-BE0A-43A9-A28D-EB8659090AF4}">
      <dgm:prSet/>
      <dgm:spPr/>
      <dgm:t>
        <a:bodyPr/>
        <a:lstStyle/>
        <a:p>
          <a:endParaRPr lang="en-US"/>
        </a:p>
      </dgm:t>
    </dgm:pt>
    <dgm:pt modelId="{85CA0FC1-4D69-4FDE-BDE8-883ECE43E366}" type="sibTrans" cxnId="{DB511A3E-BE0A-43A9-A28D-EB8659090AF4}">
      <dgm:prSet/>
      <dgm:spPr/>
      <dgm:t>
        <a:bodyPr/>
        <a:lstStyle/>
        <a:p>
          <a:endParaRPr lang="en-US"/>
        </a:p>
      </dgm:t>
    </dgm:pt>
    <dgm:pt modelId="{7F86B4A9-990C-4EA4-A854-904B39740BC9}">
      <dgm:prSet/>
      <dgm:spPr/>
      <dgm:t>
        <a:bodyPr/>
        <a:lstStyle/>
        <a:p>
          <a:r>
            <a:rPr lang="en-US" b="1"/>
            <a:t>Spring Data Access</a:t>
          </a:r>
          <a:r>
            <a:rPr lang="en-US"/>
            <a:t>: </a:t>
          </a:r>
          <a:r>
            <a:rPr lang="ko-KR"/>
            <a:t>데이터베이스와의 상호작용을 효율적으로 처리하기 위한 데이터 접근 계층 모듈</a:t>
          </a:r>
          <a:r>
            <a:rPr lang="en-US"/>
            <a:t>.</a:t>
          </a:r>
        </a:p>
      </dgm:t>
    </dgm:pt>
    <dgm:pt modelId="{A8A2EEE1-60CE-4487-83AB-34B808F4C76C}" type="parTrans" cxnId="{95FC5213-3984-46AA-B495-D6432C7F24EA}">
      <dgm:prSet/>
      <dgm:spPr/>
      <dgm:t>
        <a:bodyPr/>
        <a:lstStyle/>
        <a:p>
          <a:endParaRPr lang="en-US"/>
        </a:p>
      </dgm:t>
    </dgm:pt>
    <dgm:pt modelId="{91DDD604-A47B-44FD-864D-04479B88511D}" type="sibTrans" cxnId="{95FC5213-3984-46AA-B495-D6432C7F24EA}">
      <dgm:prSet/>
      <dgm:spPr/>
      <dgm:t>
        <a:bodyPr/>
        <a:lstStyle/>
        <a:p>
          <a:endParaRPr lang="en-US"/>
        </a:p>
      </dgm:t>
    </dgm:pt>
    <dgm:pt modelId="{E7AAA977-90F4-4FB8-9AC3-0F8ADA412ED3}">
      <dgm:prSet/>
      <dgm:spPr/>
      <dgm:t>
        <a:bodyPr/>
        <a:lstStyle/>
        <a:p>
          <a:r>
            <a:rPr lang="en-US" b="1"/>
            <a:t>Spring AOP</a:t>
          </a:r>
          <a:r>
            <a:rPr lang="en-US"/>
            <a:t>: </a:t>
          </a:r>
          <a:r>
            <a:rPr lang="ko-KR"/>
            <a:t>로깅</a:t>
          </a:r>
          <a:r>
            <a:rPr lang="en-US"/>
            <a:t>, </a:t>
          </a:r>
          <a:r>
            <a:rPr lang="ko-KR"/>
            <a:t>트랜잭션 관리 등 공통 관심사를 모듈화하여 코드 간결화</a:t>
          </a:r>
          <a:r>
            <a:rPr lang="en-US"/>
            <a:t>.</a:t>
          </a:r>
        </a:p>
      </dgm:t>
    </dgm:pt>
    <dgm:pt modelId="{8A4D8572-8E90-431F-8752-E7C7B7684287}" type="parTrans" cxnId="{3A9D28B8-E114-4410-A13D-5295E4593919}">
      <dgm:prSet/>
      <dgm:spPr/>
      <dgm:t>
        <a:bodyPr/>
        <a:lstStyle/>
        <a:p>
          <a:endParaRPr lang="en-US"/>
        </a:p>
      </dgm:t>
    </dgm:pt>
    <dgm:pt modelId="{86F4E3B0-A961-404F-82FB-5E7252F3E5B2}" type="sibTrans" cxnId="{3A9D28B8-E114-4410-A13D-5295E4593919}">
      <dgm:prSet/>
      <dgm:spPr/>
      <dgm:t>
        <a:bodyPr/>
        <a:lstStyle/>
        <a:p>
          <a:endParaRPr lang="en-US"/>
        </a:p>
      </dgm:t>
    </dgm:pt>
    <dgm:pt modelId="{FC873C06-E868-4787-A53E-EFE1F80FFDAB}">
      <dgm:prSet/>
      <dgm:spPr/>
      <dgm:t>
        <a:bodyPr/>
        <a:lstStyle/>
        <a:p>
          <a:r>
            <a:rPr lang="en-US" b="1"/>
            <a:t>Spring Security</a:t>
          </a:r>
          <a:r>
            <a:rPr lang="en-US"/>
            <a:t>: </a:t>
          </a:r>
          <a:r>
            <a:rPr lang="ko-KR"/>
            <a:t>사용자 인증 및 권한 관리를 위한 강력한 보안 프레임워크</a:t>
          </a:r>
          <a:r>
            <a:rPr lang="en-US"/>
            <a:t>.</a:t>
          </a:r>
        </a:p>
      </dgm:t>
    </dgm:pt>
    <dgm:pt modelId="{A415F37A-A7BA-49B4-8544-0FB7F4CFA91C}" type="parTrans" cxnId="{1711B714-50F1-49FB-BE2C-9B5034E1B6F7}">
      <dgm:prSet/>
      <dgm:spPr/>
      <dgm:t>
        <a:bodyPr/>
        <a:lstStyle/>
        <a:p>
          <a:endParaRPr lang="en-US"/>
        </a:p>
      </dgm:t>
    </dgm:pt>
    <dgm:pt modelId="{2A321440-C07C-48EA-8DD8-164CBF9981AD}" type="sibTrans" cxnId="{1711B714-50F1-49FB-BE2C-9B5034E1B6F7}">
      <dgm:prSet/>
      <dgm:spPr/>
      <dgm:t>
        <a:bodyPr/>
        <a:lstStyle/>
        <a:p>
          <a:endParaRPr lang="en-US"/>
        </a:p>
      </dgm:t>
    </dgm:pt>
    <dgm:pt modelId="{35BC66CB-F18B-4F67-AB9B-7E77186CB6AE}">
      <dgm:prSet/>
      <dgm:spPr/>
      <dgm:t>
        <a:bodyPr/>
        <a:lstStyle/>
        <a:p>
          <a:r>
            <a:rPr lang="en-US" b="1"/>
            <a:t>Hibernate/JPA</a:t>
          </a:r>
          <a:r>
            <a:rPr lang="en-US"/>
            <a:t>: </a:t>
          </a:r>
          <a:r>
            <a:rPr lang="ko-KR"/>
            <a:t>객체와 관계형 데이터베이스 간 매핑을 제공하는 </a:t>
          </a:r>
          <a:r>
            <a:rPr lang="en-US"/>
            <a:t>ORM </a:t>
          </a:r>
          <a:r>
            <a:rPr lang="ko-KR"/>
            <a:t>도구로</a:t>
          </a:r>
          <a:r>
            <a:rPr lang="en-US"/>
            <a:t>, </a:t>
          </a:r>
          <a:r>
            <a:rPr lang="ko-KR"/>
            <a:t>데이터베이스 작업을 간소화</a:t>
          </a:r>
          <a:r>
            <a:rPr lang="en-US"/>
            <a:t>.</a:t>
          </a:r>
        </a:p>
      </dgm:t>
    </dgm:pt>
    <dgm:pt modelId="{C8134339-3A0F-4409-86C3-57E83E5639F5}" type="parTrans" cxnId="{84208DD5-FFA7-4D13-AB07-601AD5659CD3}">
      <dgm:prSet/>
      <dgm:spPr/>
      <dgm:t>
        <a:bodyPr/>
        <a:lstStyle/>
        <a:p>
          <a:endParaRPr lang="en-US"/>
        </a:p>
      </dgm:t>
    </dgm:pt>
    <dgm:pt modelId="{9D45F74D-C2D4-430E-9B3E-A898C1877E9A}" type="sibTrans" cxnId="{84208DD5-FFA7-4D13-AB07-601AD5659CD3}">
      <dgm:prSet/>
      <dgm:spPr/>
      <dgm:t>
        <a:bodyPr/>
        <a:lstStyle/>
        <a:p>
          <a:endParaRPr lang="en-US"/>
        </a:p>
      </dgm:t>
    </dgm:pt>
    <dgm:pt modelId="{C2198C66-D146-4502-947F-8330514A25E5}">
      <dgm:prSet/>
      <dgm:spPr/>
      <dgm:t>
        <a:bodyPr/>
        <a:lstStyle/>
        <a:p>
          <a:r>
            <a:rPr lang="en-US" b="1"/>
            <a:t>MySQL</a:t>
          </a:r>
          <a:r>
            <a:rPr lang="en-US"/>
            <a:t>: </a:t>
          </a:r>
          <a:r>
            <a:rPr lang="ko-KR"/>
            <a:t>공모전 데이터 저장 및 관리용 관계형 데이터베이스</a:t>
          </a:r>
          <a:r>
            <a:rPr lang="en-US"/>
            <a:t>.</a:t>
          </a:r>
        </a:p>
      </dgm:t>
    </dgm:pt>
    <dgm:pt modelId="{E0635764-B4F5-4295-9DC8-007E4D33C544}" type="parTrans" cxnId="{D36C73C9-A5BE-4065-B0BF-BF0206DBE4AE}">
      <dgm:prSet/>
      <dgm:spPr/>
      <dgm:t>
        <a:bodyPr/>
        <a:lstStyle/>
        <a:p>
          <a:endParaRPr lang="en-US"/>
        </a:p>
      </dgm:t>
    </dgm:pt>
    <dgm:pt modelId="{BCC7D000-3E01-4767-A004-550EF86E7749}" type="sibTrans" cxnId="{D36C73C9-A5BE-4065-B0BF-BF0206DBE4AE}">
      <dgm:prSet/>
      <dgm:spPr/>
      <dgm:t>
        <a:bodyPr/>
        <a:lstStyle/>
        <a:p>
          <a:endParaRPr lang="en-US"/>
        </a:p>
      </dgm:t>
    </dgm:pt>
    <dgm:pt modelId="{0DE98743-E439-43EF-A43C-DDB6623E573A}">
      <dgm:prSet/>
      <dgm:spPr/>
      <dgm:t>
        <a:bodyPr/>
        <a:lstStyle/>
        <a:p>
          <a:r>
            <a:rPr lang="en-US" b="1"/>
            <a:t>Thymeleaf</a:t>
          </a:r>
          <a:r>
            <a:rPr lang="en-US"/>
            <a:t>: HTML </a:t>
          </a:r>
          <a:r>
            <a:rPr lang="ko-KR"/>
            <a:t>템플릿 엔진으로</a:t>
          </a:r>
          <a:r>
            <a:rPr lang="en-US"/>
            <a:t>, </a:t>
          </a:r>
          <a:r>
            <a:rPr lang="ko-KR"/>
            <a:t>서버 사이드 렌더링을 통해 사용자 인터페이스 구성</a:t>
          </a:r>
          <a:r>
            <a:rPr lang="en-US"/>
            <a:t>.</a:t>
          </a:r>
        </a:p>
      </dgm:t>
    </dgm:pt>
    <dgm:pt modelId="{E042FED1-558D-431C-99A3-5B261EFD2C37}" type="parTrans" cxnId="{8D0E246F-E8BA-4B40-A534-D6A52E3C9863}">
      <dgm:prSet/>
      <dgm:spPr/>
      <dgm:t>
        <a:bodyPr/>
        <a:lstStyle/>
        <a:p>
          <a:endParaRPr lang="en-US"/>
        </a:p>
      </dgm:t>
    </dgm:pt>
    <dgm:pt modelId="{48ABDD4E-98FC-4B1C-A1EB-14BAA6DB8651}" type="sibTrans" cxnId="{8D0E246F-E8BA-4B40-A534-D6A52E3C9863}">
      <dgm:prSet/>
      <dgm:spPr/>
      <dgm:t>
        <a:bodyPr/>
        <a:lstStyle/>
        <a:p>
          <a:endParaRPr lang="en-US"/>
        </a:p>
      </dgm:t>
    </dgm:pt>
    <dgm:pt modelId="{1AB99DAC-A4C8-43D7-81A5-727EAE06FAC1}">
      <dgm:prSet/>
      <dgm:spPr/>
      <dgm:t>
        <a:bodyPr/>
        <a:lstStyle/>
        <a:p>
          <a:r>
            <a:rPr lang="en-US" b="1"/>
            <a:t>Log4j 2</a:t>
          </a:r>
          <a:r>
            <a:rPr lang="en-US"/>
            <a:t>: </a:t>
          </a:r>
          <a:r>
            <a:rPr lang="ko-KR"/>
            <a:t>애플리케이션의 실행 로그를 효율적으로 관리하고 분석하기 위한 고성능 로깅 프레임워크</a:t>
          </a:r>
          <a:r>
            <a:rPr lang="en-US"/>
            <a:t>.</a:t>
          </a:r>
        </a:p>
      </dgm:t>
    </dgm:pt>
    <dgm:pt modelId="{0F824B7F-9AF8-4013-9C0E-C7AADA35F879}" type="parTrans" cxnId="{03C49EAB-5FEA-439A-867E-CA0468E03EFD}">
      <dgm:prSet/>
      <dgm:spPr/>
      <dgm:t>
        <a:bodyPr/>
        <a:lstStyle/>
        <a:p>
          <a:endParaRPr lang="en-US"/>
        </a:p>
      </dgm:t>
    </dgm:pt>
    <dgm:pt modelId="{48561105-FAAE-4544-85C5-0D96520E7EDE}" type="sibTrans" cxnId="{03C49EAB-5FEA-439A-867E-CA0468E03EFD}">
      <dgm:prSet/>
      <dgm:spPr/>
      <dgm:t>
        <a:bodyPr/>
        <a:lstStyle/>
        <a:p>
          <a:endParaRPr lang="en-US"/>
        </a:p>
      </dgm:t>
    </dgm:pt>
    <dgm:pt modelId="{C5E796E6-BF04-4972-B134-86A7DEB1583F}">
      <dgm:prSet/>
      <dgm:spPr/>
      <dgm:t>
        <a:bodyPr/>
        <a:lstStyle/>
        <a:p>
          <a:r>
            <a:rPr lang="en-US" b="1"/>
            <a:t>Swagger</a:t>
          </a:r>
          <a:r>
            <a:rPr lang="en-US"/>
            <a:t>: RESTful API </a:t>
          </a:r>
          <a:r>
            <a:rPr lang="ko-KR"/>
            <a:t>문서를 자동으로 생성하여 </a:t>
          </a:r>
          <a:r>
            <a:rPr lang="en-US"/>
            <a:t>API </a:t>
          </a:r>
          <a:r>
            <a:rPr lang="ko-KR"/>
            <a:t>설계 및 테스트를 간소화</a:t>
          </a:r>
          <a:r>
            <a:rPr lang="en-US"/>
            <a:t>.</a:t>
          </a:r>
        </a:p>
      </dgm:t>
    </dgm:pt>
    <dgm:pt modelId="{EF3CBD03-4229-43ED-B220-A2857B5FFEFF}" type="parTrans" cxnId="{3A74C319-F73D-4D9A-9587-676A3BC957A9}">
      <dgm:prSet/>
      <dgm:spPr/>
      <dgm:t>
        <a:bodyPr/>
        <a:lstStyle/>
        <a:p>
          <a:endParaRPr lang="en-US"/>
        </a:p>
      </dgm:t>
    </dgm:pt>
    <dgm:pt modelId="{EF7155D4-FC95-4732-AB78-499BFF9775CC}" type="sibTrans" cxnId="{3A74C319-F73D-4D9A-9587-676A3BC957A9}">
      <dgm:prSet/>
      <dgm:spPr/>
      <dgm:t>
        <a:bodyPr/>
        <a:lstStyle/>
        <a:p>
          <a:endParaRPr lang="en-US"/>
        </a:p>
      </dgm:t>
    </dgm:pt>
    <dgm:pt modelId="{B17F26E0-7E1C-4695-9325-3688481F22AF}">
      <dgm:prSet/>
      <dgm:spPr/>
      <dgm:t>
        <a:bodyPr/>
        <a:lstStyle/>
        <a:p>
          <a:r>
            <a:rPr lang="en-US" b="1"/>
            <a:t>Quartz Scheduler</a:t>
          </a:r>
          <a:r>
            <a:rPr lang="en-US"/>
            <a:t>: </a:t>
          </a:r>
          <a:r>
            <a:rPr lang="ko-KR"/>
            <a:t>정기적인 작업 스케줄링</a:t>
          </a:r>
          <a:r>
            <a:rPr lang="en-US"/>
            <a:t>(</a:t>
          </a:r>
          <a:r>
            <a:rPr lang="ko-KR"/>
            <a:t>예</a:t>
          </a:r>
          <a:r>
            <a:rPr lang="en-US"/>
            <a:t>: </a:t>
          </a:r>
          <a:r>
            <a:rPr lang="ko-KR"/>
            <a:t>공모전 데이터 크롤링</a:t>
          </a:r>
          <a:r>
            <a:rPr lang="en-US"/>
            <a:t>)</a:t>
          </a:r>
          <a:r>
            <a:rPr lang="ko-KR"/>
            <a:t>에 사용</a:t>
          </a:r>
          <a:r>
            <a:rPr lang="en-US"/>
            <a:t>.</a:t>
          </a:r>
        </a:p>
      </dgm:t>
    </dgm:pt>
    <dgm:pt modelId="{42E21E08-D2F4-44D6-B265-B78299E4EFF7}" type="parTrans" cxnId="{22F756E0-A249-4C4E-8AA4-B520C3669F68}">
      <dgm:prSet/>
      <dgm:spPr/>
      <dgm:t>
        <a:bodyPr/>
        <a:lstStyle/>
        <a:p>
          <a:endParaRPr lang="en-US"/>
        </a:p>
      </dgm:t>
    </dgm:pt>
    <dgm:pt modelId="{66CD249C-CA61-4986-81BE-94226C0635C1}" type="sibTrans" cxnId="{22F756E0-A249-4C4E-8AA4-B520C3669F68}">
      <dgm:prSet/>
      <dgm:spPr/>
      <dgm:t>
        <a:bodyPr/>
        <a:lstStyle/>
        <a:p>
          <a:endParaRPr lang="en-US"/>
        </a:p>
      </dgm:t>
    </dgm:pt>
    <dgm:pt modelId="{798C3330-502E-4DE8-B656-413CAED4F093}">
      <dgm:prSet/>
      <dgm:spPr/>
      <dgm:t>
        <a:bodyPr/>
        <a:lstStyle/>
        <a:p>
          <a:r>
            <a:rPr lang="en-US" b="1"/>
            <a:t>RESTful API</a:t>
          </a:r>
          <a:r>
            <a:rPr lang="en-US"/>
            <a:t>: </a:t>
          </a:r>
          <a:r>
            <a:rPr lang="ko-KR"/>
            <a:t>클라이언트</a:t>
          </a:r>
          <a:r>
            <a:rPr lang="en-US"/>
            <a:t>-</a:t>
          </a:r>
          <a:r>
            <a:rPr lang="ko-KR"/>
            <a:t>서버 간 데이터 통신 표준을 준수하여 유연한 </a:t>
          </a:r>
          <a:r>
            <a:rPr lang="en-US"/>
            <a:t>API </a:t>
          </a:r>
          <a:r>
            <a:rPr lang="ko-KR"/>
            <a:t>설계 제공</a:t>
          </a:r>
          <a:r>
            <a:rPr lang="en-US"/>
            <a:t>.</a:t>
          </a:r>
        </a:p>
      </dgm:t>
    </dgm:pt>
    <dgm:pt modelId="{3EACC02F-3AB9-4DBA-9159-BDD61EB5BF94}" type="parTrans" cxnId="{08263CA4-7345-4A46-AA01-8E13977E22D0}">
      <dgm:prSet/>
      <dgm:spPr/>
      <dgm:t>
        <a:bodyPr/>
        <a:lstStyle/>
        <a:p>
          <a:endParaRPr lang="en-US"/>
        </a:p>
      </dgm:t>
    </dgm:pt>
    <dgm:pt modelId="{F8C6C064-3F63-4DAD-AFF3-E51B7BD93042}" type="sibTrans" cxnId="{08263CA4-7345-4A46-AA01-8E13977E22D0}">
      <dgm:prSet/>
      <dgm:spPr/>
      <dgm:t>
        <a:bodyPr/>
        <a:lstStyle/>
        <a:p>
          <a:endParaRPr lang="en-US"/>
        </a:p>
      </dgm:t>
    </dgm:pt>
    <dgm:pt modelId="{68E7E006-F3F1-4202-B4BE-D2277EF36FFD}">
      <dgm:prSet/>
      <dgm:spPr/>
      <dgm:t>
        <a:bodyPr/>
        <a:lstStyle/>
        <a:p>
          <a:r>
            <a:rPr lang="en-US" b="1"/>
            <a:t>Docker</a:t>
          </a:r>
          <a:r>
            <a:rPr lang="en-US"/>
            <a:t>: </a:t>
          </a:r>
          <a:r>
            <a:rPr lang="ko-KR"/>
            <a:t>컨테이너 기반 애플리케이션 배포 및 실행 환경 구축</a:t>
          </a:r>
          <a:r>
            <a:rPr lang="en-US"/>
            <a:t>.</a:t>
          </a:r>
        </a:p>
      </dgm:t>
    </dgm:pt>
    <dgm:pt modelId="{67606FE6-0C28-4AD2-BA01-87B0B6568C97}" type="parTrans" cxnId="{CEB3C41C-4C08-49F4-9DE6-E60517F53967}">
      <dgm:prSet/>
      <dgm:spPr/>
      <dgm:t>
        <a:bodyPr/>
        <a:lstStyle/>
        <a:p>
          <a:endParaRPr lang="en-US"/>
        </a:p>
      </dgm:t>
    </dgm:pt>
    <dgm:pt modelId="{EBA95D34-1C58-4C8F-AA44-BB11BEF5EA2D}" type="sibTrans" cxnId="{CEB3C41C-4C08-49F4-9DE6-E60517F53967}">
      <dgm:prSet/>
      <dgm:spPr/>
      <dgm:t>
        <a:bodyPr/>
        <a:lstStyle/>
        <a:p>
          <a:endParaRPr lang="en-US"/>
        </a:p>
      </dgm:t>
    </dgm:pt>
    <dgm:pt modelId="{33ED8A70-82D2-BB4D-BDC5-A6C03B994947}" type="pres">
      <dgm:prSet presAssocID="{644EB2D2-B724-46B5-928C-CD0F2703D5D3}" presName="vert0" presStyleCnt="0">
        <dgm:presLayoutVars>
          <dgm:dir/>
          <dgm:animOne val="branch"/>
          <dgm:animLvl val="lvl"/>
        </dgm:presLayoutVars>
      </dgm:prSet>
      <dgm:spPr/>
    </dgm:pt>
    <dgm:pt modelId="{10F9A800-E603-A14C-954C-3C803A536377}" type="pres">
      <dgm:prSet presAssocID="{1054342B-0DD2-41BA-86B2-3AD6C9842302}" presName="thickLine" presStyleLbl="alignNode1" presStyleIdx="0" presStyleCnt="13"/>
      <dgm:spPr/>
    </dgm:pt>
    <dgm:pt modelId="{0536FB04-59EC-D240-A8C1-DB11790DC21E}" type="pres">
      <dgm:prSet presAssocID="{1054342B-0DD2-41BA-86B2-3AD6C9842302}" presName="horz1" presStyleCnt="0"/>
      <dgm:spPr/>
    </dgm:pt>
    <dgm:pt modelId="{56C91560-2D06-AD4D-B7A7-27EA9251C2FB}" type="pres">
      <dgm:prSet presAssocID="{1054342B-0DD2-41BA-86B2-3AD6C9842302}" presName="tx1" presStyleLbl="revTx" presStyleIdx="0" presStyleCnt="13"/>
      <dgm:spPr/>
    </dgm:pt>
    <dgm:pt modelId="{8F15C045-227C-474F-8A09-66DB7DE3A916}" type="pres">
      <dgm:prSet presAssocID="{1054342B-0DD2-41BA-86B2-3AD6C9842302}" presName="vert1" presStyleCnt="0"/>
      <dgm:spPr/>
    </dgm:pt>
    <dgm:pt modelId="{DA195287-29A8-2247-81C6-CFB1432AD06D}" type="pres">
      <dgm:prSet presAssocID="{3A6080C1-BF58-4E2A-BDFE-BE3AD1E1CA20}" presName="thickLine" presStyleLbl="alignNode1" presStyleIdx="1" presStyleCnt="13"/>
      <dgm:spPr/>
    </dgm:pt>
    <dgm:pt modelId="{23A530E3-36D7-D742-B1E5-40099948FE2C}" type="pres">
      <dgm:prSet presAssocID="{3A6080C1-BF58-4E2A-BDFE-BE3AD1E1CA20}" presName="horz1" presStyleCnt="0"/>
      <dgm:spPr/>
    </dgm:pt>
    <dgm:pt modelId="{D5EB6015-0A8C-F044-B0D9-F811B2A29E55}" type="pres">
      <dgm:prSet presAssocID="{3A6080C1-BF58-4E2A-BDFE-BE3AD1E1CA20}" presName="tx1" presStyleLbl="revTx" presStyleIdx="1" presStyleCnt="13"/>
      <dgm:spPr/>
    </dgm:pt>
    <dgm:pt modelId="{98C19AA8-9374-2D41-AC4B-744E5DC3FE05}" type="pres">
      <dgm:prSet presAssocID="{3A6080C1-BF58-4E2A-BDFE-BE3AD1E1CA20}" presName="vert1" presStyleCnt="0"/>
      <dgm:spPr/>
    </dgm:pt>
    <dgm:pt modelId="{F92343CA-8725-E149-A089-8D6C0219B588}" type="pres">
      <dgm:prSet presAssocID="{7F86B4A9-990C-4EA4-A854-904B39740BC9}" presName="thickLine" presStyleLbl="alignNode1" presStyleIdx="2" presStyleCnt="13"/>
      <dgm:spPr/>
    </dgm:pt>
    <dgm:pt modelId="{BD683244-A145-F041-AC45-8FB94F6185BD}" type="pres">
      <dgm:prSet presAssocID="{7F86B4A9-990C-4EA4-A854-904B39740BC9}" presName="horz1" presStyleCnt="0"/>
      <dgm:spPr/>
    </dgm:pt>
    <dgm:pt modelId="{A59BA9D5-0DE2-7742-B318-7C29B9B228E6}" type="pres">
      <dgm:prSet presAssocID="{7F86B4A9-990C-4EA4-A854-904B39740BC9}" presName="tx1" presStyleLbl="revTx" presStyleIdx="2" presStyleCnt="13"/>
      <dgm:spPr/>
    </dgm:pt>
    <dgm:pt modelId="{AEC3B9D2-A5B9-5A40-ABE0-703051991E4D}" type="pres">
      <dgm:prSet presAssocID="{7F86B4A9-990C-4EA4-A854-904B39740BC9}" presName="vert1" presStyleCnt="0"/>
      <dgm:spPr/>
    </dgm:pt>
    <dgm:pt modelId="{6C7AA0AB-40AA-C740-B60E-A21C6B38993A}" type="pres">
      <dgm:prSet presAssocID="{E7AAA977-90F4-4FB8-9AC3-0F8ADA412ED3}" presName="thickLine" presStyleLbl="alignNode1" presStyleIdx="3" presStyleCnt="13"/>
      <dgm:spPr/>
    </dgm:pt>
    <dgm:pt modelId="{1E094416-8BBE-EC44-BBEE-3EB105EFFD10}" type="pres">
      <dgm:prSet presAssocID="{E7AAA977-90F4-4FB8-9AC3-0F8ADA412ED3}" presName="horz1" presStyleCnt="0"/>
      <dgm:spPr/>
    </dgm:pt>
    <dgm:pt modelId="{5E34E6CE-6412-DD4F-A7FC-E8CCBB57645D}" type="pres">
      <dgm:prSet presAssocID="{E7AAA977-90F4-4FB8-9AC3-0F8ADA412ED3}" presName="tx1" presStyleLbl="revTx" presStyleIdx="3" presStyleCnt="13"/>
      <dgm:spPr/>
    </dgm:pt>
    <dgm:pt modelId="{8AF1E1A6-4CA8-D547-8854-EB914F807407}" type="pres">
      <dgm:prSet presAssocID="{E7AAA977-90F4-4FB8-9AC3-0F8ADA412ED3}" presName="vert1" presStyleCnt="0"/>
      <dgm:spPr/>
    </dgm:pt>
    <dgm:pt modelId="{8CBAB0B8-B6D9-6640-B242-1EB3078E3DBA}" type="pres">
      <dgm:prSet presAssocID="{FC873C06-E868-4787-A53E-EFE1F80FFDAB}" presName="thickLine" presStyleLbl="alignNode1" presStyleIdx="4" presStyleCnt="13"/>
      <dgm:spPr/>
    </dgm:pt>
    <dgm:pt modelId="{05E1CB13-E0C0-3A46-AEA5-B7F90441314C}" type="pres">
      <dgm:prSet presAssocID="{FC873C06-E868-4787-A53E-EFE1F80FFDAB}" presName="horz1" presStyleCnt="0"/>
      <dgm:spPr/>
    </dgm:pt>
    <dgm:pt modelId="{225B582F-9EEF-804C-8BAB-A23FA2C3AACF}" type="pres">
      <dgm:prSet presAssocID="{FC873C06-E868-4787-A53E-EFE1F80FFDAB}" presName="tx1" presStyleLbl="revTx" presStyleIdx="4" presStyleCnt="13"/>
      <dgm:spPr/>
    </dgm:pt>
    <dgm:pt modelId="{908229F9-E543-2F4D-AB5E-DC2122EB1FEB}" type="pres">
      <dgm:prSet presAssocID="{FC873C06-E868-4787-A53E-EFE1F80FFDAB}" presName="vert1" presStyleCnt="0"/>
      <dgm:spPr/>
    </dgm:pt>
    <dgm:pt modelId="{95DE6EF0-1739-824C-B25A-32F9F250A9F1}" type="pres">
      <dgm:prSet presAssocID="{35BC66CB-F18B-4F67-AB9B-7E77186CB6AE}" presName="thickLine" presStyleLbl="alignNode1" presStyleIdx="5" presStyleCnt="13"/>
      <dgm:spPr/>
    </dgm:pt>
    <dgm:pt modelId="{EEFAA17E-D61A-B249-BBEC-290A08E690EB}" type="pres">
      <dgm:prSet presAssocID="{35BC66CB-F18B-4F67-AB9B-7E77186CB6AE}" presName="horz1" presStyleCnt="0"/>
      <dgm:spPr/>
    </dgm:pt>
    <dgm:pt modelId="{404096EE-F3B1-1A44-85B6-78F594296358}" type="pres">
      <dgm:prSet presAssocID="{35BC66CB-F18B-4F67-AB9B-7E77186CB6AE}" presName="tx1" presStyleLbl="revTx" presStyleIdx="5" presStyleCnt="13"/>
      <dgm:spPr/>
    </dgm:pt>
    <dgm:pt modelId="{CB1DC950-EA0D-1942-97DF-7F6AD5B43405}" type="pres">
      <dgm:prSet presAssocID="{35BC66CB-F18B-4F67-AB9B-7E77186CB6AE}" presName="vert1" presStyleCnt="0"/>
      <dgm:spPr/>
    </dgm:pt>
    <dgm:pt modelId="{282CEF2E-E1EC-7846-ACEC-747F46861CC7}" type="pres">
      <dgm:prSet presAssocID="{C2198C66-D146-4502-947F-8330514A25E5}" presName="thickLine" presStyleLbl="alignNode1" presStyleIdx="6" presStyleCnt="13"/>
      <dgm:spPr/>
    </dgm:pt>
    <dgm:pt modelId="{5DCA13CF-2F08-974C-BA9D-B0DC86F3B075}" type="pres">
      <dgm:prSet presAssocID="{C2198C66-D146-4502-947F-8330514A25E5}" presName="horz1" presStyleCnt="0"/>
      <dgm:spPr/>
    </dgm:pt>
    <dgm:pt modelId="{A5BF959D-1EA0-FC41-A76C-4452456E2620}" type="pres">
      <dgm:prSet presAssocID="{C2198C66-D146-4502-947F-8330514A25E5}" presName="tx1" presStyleLbl="revTx" presStyleIdx="6" presStyleCnt="13"/>
      <dgm:spPr/>
    </dgm:pt>
    <dgm:pt modelId="{692C717B-BD08-934B-94D1-E7C71638AE7B}" type="pres">
      <dgm:prSet presAssocID="{C2198C66-D146-4502-947F-8330514A25E5}" presName="vert1" presStyleCnt="0"/>
      <dgm:spPr/>
    </dgm:pt>
    <dgm:pt modelId="{A58AF2AE-9BDB-1548-B86B-EC22EA8CCC78}" type="pres">
      <dgm:prSet presAssocID="{0DE98743-E439-43EF-A43C-DDB6623E573A}" presName="thickLine" presStyleLbl="alignNode1" presStyleIdx="7" presStyleCnt="13"/>
      <dgm:spPr/>
    </dgm:pt>
    <dgm:pt modelId="{BB7A275B-3FB1-9F42-A306-D3694FF9086E}" type="pres">
      <dgm:prSet presAssocID="{0DE98743-E439-43EF-A43C-DDB6623E573A}" presName="horz1" presStyleCnt="0"/>
      <dgm:spPr/>
    </dgm:pt>
    <dgm:pt modelId="{C7A12546-4D38-8142-85FE-36E2AB601C99}" type="pres">
      <dgm:prSet presAssocID="{0DE98743-E439-43EF-A43C-DDB6623E573A}" presName="tx1" presStyleLbl="revTx" presStyleIdx="7" presStyleCnt="13"/>
      <dgm:spPr/>
    </dgm:pt>
    <dgm:pt modelId="{A467D6F5-94CE-A44B-964B-4612A3F9BCB8}" type="pres">
      <dgm:prSet presAssocID="{0DE98743-E439-43EF-A43C-DDB6623E573A}" presName="vert1" presStyleCnt="0"/>
      <dgm:spPr/>
    </dgm:pt>
    <dgm:pt modelId="{C01920DD-822B-2046-B4B6-99D9F7ACB1DF}" type="pres">
      <dgm:prSet presAssocID="{1AB99DAC-A4C8-43D7-81A5-727EAE06FAC1}" presName="thickLine" presStyleLbl="alignNode1" presStyleIdx="8" presStyleCnt="13"/>
      <dgm:spPr/>
    </dgm:pt>
    <dgm:pt modelId="{ED8C2EA7-CA29-4D47-90F9-498454B3D8E5}" type="pres">
      <dgm:prSet presAssocID="{1AB99DAC-A4C8-43D7-81A5-727EAE06FAC1}" presName="horz1" presStyleCnt="0"/>
      <dgm:spPr/>
    </dgm:pt>
    <dgm:pt modelId="{CD8A2028-1609-0A45-BDB4-FACCDA07A15E}" type="pres">
      <dgm:prSet presAssocID="{1AB99DAC-A4C8-43D7-81A5-727EAE06FAC1}" presName="tx1" presStyleLbl="revTx" presStyleIdx="8" presStyleCnt="13"/>
      <dgm:spPr/>
    </dgm:pt>
    <dgm:pt modelId="{BA770064-A201-E141-A8BF-0C0B9154E66C}" type="pres">
      <dgm:prSet presAssocID="{1AB99DAC-A4C8-43D7-81A5-727EAE06FAC1}" presName="vert1" presStyleCnt="0"/>
      <dgm:spPr/>
    </dgm:pt>
    <dgm:pt modelId="{13A76C90-5C1F-0142-BC04-5E48CB997289}" type="pres">
      <dgm:prSet presAssocID="{C5E796E6-BF04-4972-B134-86A7DEB1583F}" presName="thickLine" presStyleLbl="alignNode1" presStyleIdx="9" presStyleCnt="13"/>
      <dgm:spPr/>
    </dgm:pt>
    <dgm:pt modelId="{AE96D23F-D7B1-6B4D-A94D-9135AC2C3626}" type="pres">
      <dgm:prSet presAssocID="{C5E796E6-BF04-4972-B134-86A7DEB1583F}" presName="horz1" presStyleCnt="0"/>
      <dgm:spPr/>
    </dgm:pt>
    <dgm:pt modelId="{6EB011DF-A9E4-AA45-B1DC-4AE81420456F}" type="pres">
      <dgm:prSet presAssocID="{C5E796E6-BF04-4972-B134-86A7DEB1583F}" presName="tx1" presStyleLbl="revTx" presStyleIdx="9" presStyleCnt="13"/>
      <dgm:spPr/>
    </dgm:pt>
    <dgm:pt modelId="{C1F03B39-2978-8C4F-8F87-BBD40C92DC04}" type="pres">
      <dgm:prSet presAssocID="{C5E796E6-BF04-4972-B134-86A7DEB1583F}" presName="vert1" presStyleCnt="0"/>
      <dgm:spPr/>
    </dgm:pt>
    <dgm:pt modelId="{EDE4E3B7-CD1C-5546-9C02-18B34E265428}" type="pres">
      <dgm:prSet presAssocID="{B17F26E0-7E1C-4695-9325-3688481F22AF}" presName="thickLine" presStyleLbl="alignNode1" presStyleIdx="10" presStyleCnt="13"/>
      <dgm:spPr/>
    </dgm:pt>
    <dgm:pt modelId="{8732EF7C-409A-EF4B-987A-65DC0E1B3CA9}" type="pres">
      <dgm:prSet presAssocID="{B17F26E0-7E1C-4695-9325-3688481F22AF}" presName="horz1" presStyleCnt="0"/>
      <dgm:spPr/>
    </dgm:pt>
    <dgm:pt modelId="{E28ED7C3-2B8B-C54B-927F-2CF818CE8106}" type="pres">
      <dgm:prSet presAssocID="{B17F26E0-7E1C-4695-9325-3688481F22AF}" presName="tx1" presStyleLbl="revTx" presStyleIdx="10" presStyleCnt="13"/>
      <dgm:spPr/>
    </dgm:pt>
    <dgm:pt modelId="{221165E5-E193-DC42-B683-06FC0F8862B3}" type="pres">
      <dgm:prSet presAssocID="{B17F26E0-7E1C-4695-9325-3688481F22AF}" presName="vert1" presStyleCnt="0"/>
      <dgm:spPr/>
    </dgm:pt>
    <dgm:pt modelId="{5EFE28D4-2272-0448-A85C-1913B6ADBADA}" type="pres">
      <dgm:prSet presAssocID="{798C3330-502E-4DE8-B656-413CAED4F093}" presName="thickLine" presStyleLbl="alignNode1" presStyleIdx="11" presStyleCnt="13"/>
      <dgm:spPr/>
    </dgm:pt>
    <dgm:pt modelId="{41B1B710-1332-6945-B15B-1EBD9EE2E7E6}" type="pres">
      <dgm:prSet presAssocID="{798C3330-502E-4DE8-B656-413CAED4F093}" presName="horz1" presStyleCnt="0"/>
      <dgm:spPr/>
    </dgm:pt>
    <dgm:pt modelId="{93F49DF4-C465-9C42-90BE-FB830CF1AB1F}" type="pres">
      <dgm:prSet presAssocID="{798C3330-502E-4DE8-B656-413CAED4F093}" presName="tx1" presStyleLbl="revTx" presStyleIdx="11" presStyleCnt="13"/>
      <dgm:spPr/>
    </dgm:pt>
    <dgm:pt modelId="{FA2AC62E-F0AA-FB47-8C51-A02CDC47A224}" type="pres">
      <dgm:prSet presAssocID="{798C3330-502E-4DE8-B656-413CAED4F093}" presName="vert1" presStyleCnt="0"/>
      <dgm:spPr/>
    </dgm:pt>
    <dgm:pt modelId="{A6CE4E09-4F5F-3E40-B3BF-8F89F84CF284}" type="pres">
      <dgm:prSet presAssocID="{68E7E006-F3F1-4202-B4BE-D2277EF36FFD}" presName="thickLine" presStyleLbl="alignNode1" presStyleIdx="12" presStyleCnt="13"/>
      <dgm:spPr/>
    </dgm:pt>
    <dgm:pt modelId="{428A546F-A3B9-AA43-965B-D9174D2C26E4}" type="pres">
      <dgm:prSet presAssocID="{68E7E006-F3F1-4202-B4BE-D2277EF36FFD}" presName="horz1" presStyleCnt="0"/>
      <dgm:spPr/>
    </dgm:pt>
    <dgm:pt modelId="{F99BCD39-89AE-9E46-B236-0D02733485F7}" type="pres">
      <dgm:prSet presAssocID="{68E7E006-F3F1-4202-B4BE-D2277EF36FFD}" presName="tx1" presStyleLbl="revTx" presStyleIdx="12" presStyleCnt="13"/>
      <dgm:spPr/>
    </dgm:pt>
    <dgm:pt modelId="{030F7DB8-90C4-D74D-AF56-465A0645EEF9}" type="pres">
      <dgm:prSet presAssocID="{68E7E006-F3F1-4202-B4BE-D2277EF36FFD}" presName="vert1" presStyleCnt="0"/>
      <dgm:spPr/>
    </dgm:pt>
  </dgm:ptLst>
  <dgm:cxnLst>
    <dgm:cxn modelId="{19A05506-CEB7-6144-99EC-7A5E637171F4}" type="presOf" srcId="{35BC66CB-F18B-4F67-AB9B-7E77186CB6AE}" destId="{404096EE-F3B1-1A44-85B6-78F594296358}" srcOrd="0" destOrd="0" presId="urn:microsoft.com/office/officeart/2008/layout/LinedList"/>
    <dgm:cxn modelId="{B9887106-4033-8449-ADA9-F1A474FD3C6C}" type="presOf" srcId="{68E7E006-F3F1-4202-B4BE-D2277EF36FFD}" destId="{F99BCD39-89AE-9E46-B236-0D02733485F7}" srcOrd="0" destOrd="0" presId="urn:microsoft.com/office/officeart/2008/layout/LinedList"/>
    <dgm:cxn modelId="{29E39508-CD3D-2B48-BDCC-6F43A929CA66}" type="presOf" srcId="{0DE98743-E439-43EF-A43C-DDB6623E573A}" destId="{C7A12546-4D38-8142-85FE-36E2AB601C99}" srcOrd="0" destOrd="0" presId="urn:microsoft.com/office/officeart/2008/layout/LinedList"/>
    <dgm:cxn modelId="{95FC5213-3984-46AA-B495-D6432C7F24EA}" srcId="{644EB2D2-B724-46B5-928C-CD0F2703D5D3}" destId="{7F86B4A9-990C-4EA4-A854-904B39740BC9}" srcOrd="2" destOrd="0" parTransId="{A8A2EEE1-60CE-4487-83AB-34B808F4C76C}" sibTransId="{91DDD604-A47B-44FD-864D-04479B88511D}"/>
    <dgm:cxn modelId="{1711B714-50F1-49FB-BE2C-9B5034E1B6F7}" srcId="{644EB2D2-B724-46B5-928C-CD0F2703D5D3}" destId="{FC873C06-E868-4787-A53E-EFE1F80FFDAB}" srcOrd="4" destOrd="0" parTransId="{A415F37A-A7BA-49B4-8544-0FB7F4CFA91C}" sibTransId="{2A321440-C07C-48EA-8DD8-164CBF9981AD}"/>
    <dgm:cxn modelId="{3A74C319-F73D-4D9A-9587-676A3BC957A9}" srcId="{644EB2D2-B724-46B5-928C-CD0F2703D5D3}" destId="{C5E796E6-BF04-4972-B134-86A7DEB1583F}" srcOrd="9" destOrd="0" parTransId="{EF3CBD03-4229-43ED-B220-A2857B5FFEFF}" sibTransId="{EF7155D4-FC95-4732-AB78-499BFF9775CC}"/>
    <dgm:cxn modelId="{CEB3C41C-4C08-49F4-9DE6-E60517F53967}" srcId="{644EB2D2-B724-46B5-928C-CD0F2703D5D3}" destId="{68E7E006-F3F1-4202-B4BE-D2277EF36FFD}" srcOrd="12" destOrd="0" parTransId="{67606FE6-0C28-4AD2-BA01-87B0B6568C97}" sibTransId="{EBA95D34-1C58-4C8F-AA44-BB11BEF5EA2D}"/>
    <dgm:cxn modelId="{DB511A3E-BE0A-43A9-A28D-EB8659090AF4}" srcId="{644EB2D2-B724-46B5-928C-CD0F2703D5D3}" destId="{3A6080C1-BF58-4E2A-BDFE-BE3AD1E1CA20}" srcOrd="1" destOrd="0" parTransId="{F6FA80DB-37D1-4DA3-8A8E-AFD085859A4D}" sibTransId="{85CA0FC1-4D69-4FDE-BDE8-883ECE43E366}"/>
    <dgm:cxn modelId="{F0CEF347-4229-264B-91CD-A7FEA6D04ECE}" type="presOf" srcId="{1054342B-0DD2-41BA-86B2-3AD6C9842302}" destId="{56C91560-2D06-AD4D-B7A7-27EA9251C2FB}" srcOrd="0" destOrd="0" presId="urn:microsoft.com/office/officeart/2008/layout/LinedList"/>
    <dgm:cxn modelId="{4CF0524A-B578-0D42-A499-2F700B0AD895}" type="presOf" srcId="{C5E796E6-BF04-4972-B134-86A7DEB1583F}" destId="{6EB011DF-A9E4-AA45-B1DC-4AE81420456F}" srcOrd="0" destOrd="0" presId="urn:microsoft.com/office/officeart/2008/layout/LinedList"/>
    <dgm:cxn modelId="{FED1C94C-989E-9643-BC0B-881D5FE501C8}" type="presOf" srcId="{1AB99DAC-A4C8-43D7-81A5-727EAE06FAC1}" destId="{CD8A2028-1609-0A45-BDB4-FACCDA07A15E}" srcOrd="0" destOrd="0" presId="urn:microsoft.com/office/officeart/2008/layout/LinedList"/>
    <dgm:cxn modelId="{C0A34F53-20D2-1A4E-AB1B-D32CFE425816}" type="presOf" srcId="{3A6080C1-BF58-4E2A-BDFE-BE3AD1E1CA20}" destId="{D5EB6015-0A8C-F044-B0D9-F811B2A29E55}" srcOrd="0" destOrd="0" presId="urn:microsoft.com/office/officeart/2008/layout/LinedList"/>
    <dgm:cxn modelId="{7464A95C-ED5B-41B3-908E-7BC561F5769B}" srcId="{644EB2D2-B724-46B5-928C-CD0F2703D5D3}" destId="{1054342B-0DD2-41BA-86B2-3AD6C9842302}" srcOrd="0" destOrd="0" parTransId="{4B3E055C-DDBE-4C3E-8517-38DB6C0E79F1}" sibTransId="{08B5B61B-5BAA-4B22-8A49-06C882C4880E}"/>
    <dgm:cxn modelId="{8D0E246F-E8BA-4B40-A534-D6A52E3C9863}" srcId="{644EB2D2-B724-46B5-928C-CD0F2703D5D3}" destId="{0DE98743-E439-43EF-A43C-DDB6623E573A}" srcOrd="7" destOrd="0" parTransId="{E042FED1-558D-431C-99A3-5B261EFD2C37}" sibTransId="{48ABDD4E-98FC-4B1C-A1EB-14BAA6DB8651}"/>
    <dgm:cxn modelId="{AE368582-7F50-264D-891F-8331C7492B77}" type="presOf" srcId="{B17F26E0-7E1C-4695-9325-3688481F22AF}" destId="{E28ED7C3-2B8B-C54B-927F-2CF818CE8106}" srcOrd="0" destOrd="0" presId="urn:microsoft.com/office/officeart/2008/layout/LinedList"/>
    <dgm:cxn modelId="{400BAA8B-071E-274A-AF9D-B960F471F0BE}" type="presOf" srcId="{644EB2D2-B724-46B5-928C-CD0F2703D5D3}" destId="{33ED8A70-82D2-BB4D-BDC5-A6C03B994947}" srcOrd="0" destOrd="0" presId="urn:microsoft.com/office/officeart/2008/layout/LinedList"/>
    <dgm:cxn modelId="{08263CA4-7345-4A46-AA01-8E13977E22D0}" srcId="{644EB2D2-B724-46B5-928C-CD0F2703D5D3}" destId="{798C3330-502E-4DE8-B656-413CAED4F093}" srcOrd="11" destOrd="0" parTransId="{3EACC02F-3AB9-4DBA-9159-BDD61EB5BF94}" sibTransId="{F8C6C064-3F63-4DAD-AFF3-E51B7BD93042}"/>
    <dgm:cxn modelId="{03C49EAB-5FEA-439A-867E-CA0468E03EFD}" srcId="{644EB2D2-B724-46B5-928C-CD0F2703D5D3}" destId="{1AB99DAC-A4C8-43D7-81A5-727EAE06FAC1}" srcOrd="8" destOrd="0" parTransId="{0F824B7F-9AF8-4013-9C0E-C7AADA35F879}" sibTransId="{48561105-FAAE-4544-85C5-0D96520E7EDE}"/>
    <dgm:cxn modelId="{3A9D28B8-E114-4410-A13D-5295E4593919}" srcId="{644EB2D2-B724-46B5-928C-CD0F2703D5D3}" destId="{E7AAA977-90F4-4FB8-9AC3-0F8ADA412ED3}" srcOrd="3" destOrd="0" parTransId="{8A4D8572-8E90-431F-8752-E7C7B7684287}" sibTransId="{86F4E3B0-A961-404F-82FB-5E7252F3E5B2}"/>
    <dgm:cxn modelId="{B10337BB-CB35-AB4F-B088-3F123DBAB0EC}" type="presOf" srcId="{C2198C66-D146-4502-947F-8330514A25E5}" destId="{A5BF959D-1EA0-FC41-A76C-4452456E2620}" srcOrd="0" destOrd="0" presId="urn:microsoft.com/office/officeart/2008/layout/LinedList"/>
    <dgm:cxn modelId="{0EBD4BC4-9FD2-A647-B247-1292457CF502}" type="presOf" srcId="{7F86B4A9-990C-4EA4-A854-904B39740BC9}" destId="{A59BA9D5-0DE2-7742-B318-7C29B9B228E6}" srcOrd="0" destOrd="0" presId="urn:microsoft.com/office/officeart/2008/layout/LinedList"/>
    <dgm:cxn modelId="{0C89D3C5-2047-3540-94CF-E9EE31396BD1}" type="presOf" srcId="{798C3330-502E-4DE8-B656-413CAED4F093}" destId="{93F49DF4-C465-9C42-90BE-FB830CF1AB1F}" srcOrd="0" destOrd="0" presId="urn:microsoft.com/office/officeart/2008/layout/LinedList"/>
    <dgm:cxn modelId="{D36C73C9-A5BE-4065-B0BF-BF0206DBE4AE}" srcId="{644EB2D2-B724-46B5-928C-CD0F2703D5D3}" destId="{C2198C66-D146-4502-947F-8330514A25E5}" srcOrd="6" destOrd="0" parTransId="{E0635764-B4F5-4295-9DC8-007E4D33C544}" sibTransId="{BCC7D000-3E01-4767-A004-550EF86E7749}"/>
    <dgm:cxn modelId="{84208DD5-FFA7-4D13-AB07-601AD5659CD3}" srcId="{644EB2D2-B724-46B5-928C-CD0F2703D5D3}" destId="{35BC66CB-F18B-4F67-AB9B-7E77186CB6AE}" srcOrd="5" destOrd="0" parTransId="{C8134339-3A0F-4409-86C3-57E83E5639F5}" sibTransId="{9D45F74D-C2D4-430E-9B3E-A898C1877E9A}"/>
    <dgm:cxn modelId="{22F756E0-A249-4C4E-8AA4-B520C3669F68}" srcId="{644EB2D2-B724-46B5-928C-CD0F2703D5D3}" destId="{B17F26E0-7E1C-4695-9325-3688481F22AF}" srcOrd="10" destOrd="0" parTransId="{42E21E08-D2F4-44D6-B265-B78299E4EFF7}" sibTransId="{66CD249C-CA61-4986-81BE-94226C0635C1}"/>
    <dgm:cxn modelId="{9E24B2E6-7A6E-184C-B4E3-8415A51375FF}" type="presOf" srcId="{FC873C06-E868-4787-A53E-EFE1F80FFDAB}" destId="{225B582F-9EEF-804C-8BAB-A23FA2C3AACF}" srcOrd="0" destOrd="0" presId="urn:microsoft.com/office/officeart/2008/layout/LinedList"/>
    <dgm:cxn modelId="{C198FBF1-AAC9-5640-8AA3-72BC61315DE3}" type="presOf" srcId="{E7AAA977-90F4-4FB8-9AC3-0F8ADA412ED3}" destId="{5E34E6CE-6412-DD4F-A7FC-E8CCBB57645D}" srcOrd="0" destOrd="0" presId="urn:microsoft.com/office/officeart/2008/layout/LinedList"/>
    <dgm:cxn modelId="{D2A79F07-43DD-BA44-9785-C617712D2F92}" type="presParOf" srcId="{33ED8A70-82D2-BB4D-BDC5-A6C03B994947}" destId="{10F9A800-E603-A14C-954C-3C803A536377}" srcOrd="0" destOrd="0" presId="urn:microsoft.com/office/officeart/2008/layout/LinedList"/>
    <dgm:cxn modelId="{BF457F74-C1E4-7641-BE7C-06EEFCDD6EF2}" type="presParOf" srcId="{33ED8A70-82D2-BB4D-BDC5-A6C03B994947}" destId="{0536FB04-59EC-D240-A8C1-DB11790DC21E}" srcOrd="1" destOrd="0" presId="urn:microsoft.com/office/officeart/2008/layout/LinedList"/>
    <dgm:cxn modelId="{5E8FA16E-10AC-7442-BCB2-367BC066D230}" type="presParOf" srcId="{0536FB04-59EC-D240-A8C1-DB11790DC21E}" destId="{56C91560-2D06-AD4D-B7A7-27EA9251C2FB}" srcOrd="0" destOrd="0" presId="urn:microsoft.com/office/officeart/2008/layout/LinedList"/>
    <dgm:cxn modelId="{72F79F5D-7303-BF47-87D7-9DD43293B0EF}" type="presParOf" srcId="{0536FB04-59EC-D240-A8C1-DB11790DC21E}" destId="{8F15C045-227C-474F-8A09-66DB7DE3A916}" srcOrd="1" destOrd="0" presId="urn:microsoft.com/office/officeart/2008/layout/LinedList"/>
    <dgm:cxn modelId="{3A0B0FF3-C4DA-7745-912B-6524BEE2785F}" type="presParOf" srcId="{33ED8A70-82D2-BB4D-BDC5-A6C03B994947}" destId="{DA195287-29A8-2247-81C6-CFB1432AD06D}" srcOrd="2" destOrd="0" presId="urn:microsoft.com/office/officeart/2008/layout/LinedList"/>
    <dgm:cxn modelId="{00BBED49-1226-0941-83B9-0E01B9D0C130}" type="presParOf" srcId="{33ED8A70-82D2-BB4D-BDC5-A6C03B994947}" destId="{23A530E3-36D7-D742-B1E5-40099948FE2C}" srcOrd="3" destOrd="0" presId="urn:microsoft.com/office/officeart/2008/layout/LinedList"/>
    <dgm:cxn modelId="{55AA5286-B586-9742-ADFD-D40076594B2E}" type="presParOf" srcId="{23A530E3-36D7-D742-B1E5-40099948FE2C}" destId="{D5EB6015-0A8C-F044-B0D9-F811B2A29E55}" srcOrd="0" destOrd="0" presId="urn:microsoft.com/office/officeart/2008/layout/LinedList"/>
    <dgm:cxn modelId="{EF03DA34-FF1A-914A-8E79-3C3512C6D2E9}" type="presParOf" srcId="{23A530E3-36D7-D742-B1E5-40099948FE2C}" destId="{98C19AA8-9374-2D41-AC4B-744E5DC3FE05}" srcOrd="1" destOrd="0" presId="urn:microsoft.com/office/officeart/2008/layout/LinedList"/>
    <dgm:cxn modelId="{211F65F3-73C8-BA43-8953-C285413307C8}" type="presParOf" srcId="{33ED8A70-82D2-BB4D-BDC5-A6C03B994947}" destId="{F92343CA-8725-E149-A089-8D6C0219B588}" srcOrd="4" destOrd="0" presId="urn:microsoft.com/office/officeart/2008/layout/LinedList"/>
    <dgm:cxn modelId="{CC6D74D7-3869-4545-AB72-B3DAD4890A0A}" type="presParOf" srcId="{33ED8A70-82D2-BB4D-BDC5-A6C03B994947}" destId="{BD683244-A145-F041-AC45-8FB94F6185BD}" srcOrd="5" destOrd="0" presId="urn:microsoft.com/office/officeart/2008/layout/LinedList"/>
    <dgm:cxn modelId="{C5BA4C72-AD46-824D-A902-8480C313B6AA}" type="presParOf" srcId="{BD683244-A145-F041-AC45-8FB94F6185BD}" destId="{A59BA9D5-0DE2-7742-B318-7C29B9B228E6}" srcOrd="0" destOrd="0" presId="urn:microsoft.com/office/officeart/2008/layout/LinedList"/>
    <dgm:cxn modelId="{2E8F2059-382C-3F4E-A811-25074068DAF7}" type="presParOf" srcId="{BD683244-A145-F041-AC45-8FB94F6185BD}" destId="{AEC3B9D2-A5B9-5A40-ABE0-703051991E4D}" srcOrd="1" destOrd="0" presId="urn:microsoft.com/office/officeart/2008/layout/LinedList"/>
    <dgm:cxn modelId="{E1F4F2F7-4B91-B740-9BEB-C6B0F45180E3}" type="presParOf" srcId="{33ED8A70-82D2-BB4D-BDC5-A6C03B994947}" destId="{6C7AA0AB-40AA-C740-B60E-A21C6B38993A}" srcOrd="6" destOrd="0" presId="urn:microsoft.com/office/officeart/2008/layout/LinedList"/>
    <dgm:cxn modelId="{706C4FC1-D1DE-6F49-ACCD-39041FAEFAAA}" type="presParOf" srcId="{33ED8A70-82D2-BB4D-BDC5-A6C03B994947}" destId="{1E094416-8BBE-EC44-BBEE-3EB105EFFD10}" srcOrd="7" destOrd="0" presId="urn:microsoft.com/office/officeart/2008/layout/LinedList"/>
    <dgm:cxn modelId="{13AFA1D3-9F30-414A-A398-934790FE01C4}" type="presParOf" srcId="{1E094416-8BBE-EC44-BBEE-3EB105EFFD10}" destId="{5E34E6CE-6412-DD4F-A7FC-E8CCBB57645D}" srcOrd="0" destOrd="0" presId="urn:microsoft.com/office/officeart/2008/layout/LinedList"/>
    <dgm:cxn modelId="{C1A4C599-4627-AE43-A4F4-9A09CE6F39C8}" type="presParOf" srcId="{1E094416-8BBE-EC44-BBEE-3EB105EFFD10}" destId="{8AF1E1A6-4CA8-D547-8854-EB914F807407}" srcOrd="1" destOrd="0" presId="urn:microsoft.com/office/officeart/2008/layout/LinedList"/>
    <dgm:cxn modelId="{327BC31A-FAFB-1948-854C-41736AB3AF54}" type="presParOf" srcId="{33ED8A70-82D2-BB4D-BDC5-A6C03B994947}" destId="{8CBAB0B8-B6D9-6640-B242-1EB3078E3DBA}" srcOrd="8" destOrd="0" presId="urn:microsoft.com/office/officeart/2008/layout/LinedList"/>
    <dgm:cxn modelId="{EB0803BE-4F61-7A40-8873-DBBDA6CEA073}" type="presParOf" srcId="{33ED8A70-82D2-BB4D-BDC5-A6C03B994947}" destId="{05E1CB13-E0C0-3A46-AEA5-B7F90441314C}" srcOrd="9" destOrd="0" presId="urn:microsoft.com/office/officeart/2008/layout/LinedList"/>
    <dgm:cxn modelId="{3E62BA17-3544-EF45-8AD9-E0AEB57E6D1C}" type="presParOf" srcId="{05E1CB13-E0C0-3A46-AEA5-B7F90441314C}" destId="{225B582F-9EEF-804C-8BAB-A23FA2C3AACF}" srcOrd="0" destOrd="0" presId="urn:microsoft.com/office/officeart/2008/layout/LinedList"/>
    <dgm:cxn modelId="{158489A9-6BF8-6E49-A7FD-8F3B16A107D2}" type="presParOf" srcId="{05E1CB13-E0C0-3A46-AEA5-B7F90441314C}" destId="{908229F9-E543-2F4D-AB5E-DC2122EB1FEB}" srcOrd="1" destOrd="0" presId="urn:microsoft.com/office/officeart/2008/layout/LinedList"/>
    <dgm:cxn modelId="{001CE78E-F555-0748-8B82-8A984E54125C}" type="presParOf" srcId="{33ED8A70-82D2-BB4D-BDC5-A6C03B994947}" destId="{95DE6EF0-1739-824C-B25A-32F9F250A9F1}" srcOrd="10" destOrd="0" presId="urn:microsoft.com/office/officeart/2008/layout/LinedList"/>
    <dgm:cxn modelId="{A1119CB1-6BD3-1748-8FFE-283245D1AE76}" type="presParOf" srcId="{33ED8A70-82D2-BB4D-BDC5-A6C03B994947}" destId="{EEFAA17E-D61A-B249-BBEC-290A08E690EB}" srcOrd="11" destOrd="0" presId="urn:microsoft.com/office/officeart/2008/layout/LinedList"/>
    <dgm:cxn modelId="{046F9140-D8AF-9745-AA2F-54389F9FFF73}" type="presParOf" srcId="{EEFAA17E-D61A-B249-BBEC-290A08E690EB}" destId="{404096EE-F3B1-1A44-85B6-78F594296358}" srcOrd="0" destOrd="0" presId="urn:microsoft.com/office/officeart/2008/layout/LinedList"/>
    <dgm:cxn modelId="{95A6DCC6-EB92-F449-ACC2-D26F21D2CF98}" type="presParOf" srcId="{EEFAA17E-D61A-B249-BBEC-290A08E690EB}" destId="{CB1DC950-EA0D-1942-97DF-7F6AD5B43405}" srcOrd="1" destOrd="0" presId="urn:microsoft.com/office/officeart/2008/layout/LinedList"/>
    <dgm:cxn modelId="{1AE4A5BD-AE6A-6F43-BA1A-C0B0D67B0E9A}" type="presParOf" srcId="{33ED8A70-82D2-BB4D-BDC5-A6C03B994947}" destId="{282CEF2E-E1EC-7846-ACEC-747F46861CC7}" srcOrd="12" destOrd="0" presId="urn:microsoft.com/office/officeart/2008/layout/LinedList"/>
    <dgm:cxn modelId="{320F1A80-85E1-1541-A8B8-674B36DA03AF}" type="presParOf" srcId="{33ED8A70-82D2-BB4D-BDC5-A6C03B994947}" destId="{5DCA13CF-2F08-974C-BA9D-B0DC86F3B075}" srcOrd="13" destOrd="0" presId="urn:microsoft.com/office/officeart/2008/layout/LinedList"/>
    <dgm:cxn modelId="{A94F47B0-8034-2940-8C54-E278793EB31B}" type="presParOf" srcId="{5DCA13CF-2F08-974C-BA9D-B0DC86F3B075}" destId="{A5BF959D-1EA0-FC41-A76C-4452456E2620}" srcOrd="0" destOrd="0" presId="urn:microsoft.com/office/officeart/2008/layout/LinedList"/>
    <dgm:cxn modelId="{8F2DC4F0-0D90-474C-9E3F-684D3BE22ECF}" type="presParOf" srcId="{5DCA13CF-2F08-974C-BA9D-B0DC86F3B075}" destId="{692C717B-BD08-934B-94D1-E7C71638AE7B}" srcOrd="1" destOrd="0" presId="urn:microsoft.com/office/officeart/2008/layout/LinedList"/>
    <dgm:cxn modelId="{97BAE009-786E-734B-8B6C-A905D95F749C}" type="presParOf" srcId="{33ED8A70-82D2-BB4D-BDC5-A6C03B994947}" destId="{A58AF2AE-9BDB-1548-B86B-EC22EA8CCC78}" srcOrd="14" destOrd="0" presId="urn:microsoft.com/office/officeart/2008/layout/LinedList"/>
    <dgm:cxn modelId="{29948C51-8FBD-B142-B87B-F72E70531173}" type="presParOf" srcId="{33ED8A70-82D2-BB4D-BDC5-A6C03B994947}" destId="{BB7A275B-3FB1-9F42-A306-D3694FF9086E}" srcOrd="15" destOrd="0" presId="urn:microsoft.com/office/officeart/2008/layout/LinedList"/>
    <dgm:cxn modelId="{2F2A971F-49ED-7042-9F0D-84E25D8558E5}" type="presParOf" srcId="{BB7A275B-3FB1-9F42-A306-D3694FF9086E}" destId="{C7A12546-4D38-8142-85FE-36E2AB601C99}" srcOrd="0" destOrd="0" presId="urn:microsoft.com/office/officeart/2008/layout/LinedList"/>
    <dgm:cxn modelId="{9FBAF34D-80DB-8B43-9F8B-6AB79D53418D}" type="presParOf" srcId="{BB7A275B-3FB1-9F42-A306-D3694FF9086E}" destId="{A467D6F5-94CE-A44B-964B-4612A3F9BCB8}" srcOrd="1" destOrd="0" presId="urn:microsoft.com/office/officeart/2008/layout/LinedList"/>
    <dgm:cxn modelId="{7126142D-2BF1-C846-B08A-79C025CE33A7}" type="presParOf" srcId="{33ED8A70-82D2-BB4D-BDC5-A6C03B994947}" destId="{C01920DD-822B-2046-B4B6-99D9F7ACB1DF}" srcOrd="16" destOrd="0" presId="urn:microsoft.com/office/officeart/2008/layout/LinedList"/>
    <dgm:cxn modelId="{A0359994-C792-1547-A9B3-9C85AD3234AA}" type="presParOf" srcId="{33ED8A70-82D2-BB4D-BDC5-A6C03B994947}" destId="{ED8C2EA7-CA29-4D47-90F9-498454B3D8E5}" srcOrd="17" destOrd="0" presId="urn:microsoft.com/office/officeart/2008/layout/LinedList"/>
    <dgm:cxn modelId="{E0BAC1D6-D15D-C447-ADDD-1714C45FA014}" type="presParOf" srcId="{ED8C2EA7-CA29-4D47-90F9-498454B3D8E5}" destId="{CD8A2028-1609-0A45-BDB4-FACCDA07A15E}" srcOrd="0" destOrd="0" presId="urn:microsoft.com/office/officeart/2008/layout/LinedList"/>
    <dgm:cxn modelId="{27D31311-FE08-9C47-9097-E03F3525902F}" type="presParOf" srcId="{ED8C2EA7-CA29-4D47-90F9-498454B3D8E5}" destId="{BA770064-A201-E141-A8BF-0C0B9154E66C}" srcOrd="1" destOrd="0" presId="urn:microsoft.com/office/officeart/2008/layout/LinedList"/>
    <dgm:cxn modelId="{17FE9D96-F7A6-984B-93AE-3134ACDF31E6}" type="presParOf" srcId="{33ED8A70-82D2-BB4D-BDC5-A6C03B994947}" destId="{13A76C90-5C1F-0142-BC04-5E48CB997289}" srcOrd="18" destOrd="0" presId="urn:microsoft.com/office/officeart/2008/layout/LinedList"/>
    <dgm:cxn modelId="{0E5AAF36-4940-9F40-A0F1-EDEAFCFB0714}" type="presParOf" srcId="{33ED8A70-82D2-BB4D-BDC5-A6C03B994947}" destId="{AE96D23F-D7B1-6B4D-A94D-9135AC2C3626}" srcOrd="19" destOrd="0" presId="urn:microsoft.com/office/officeart/2008/layout/LinedList"/>
    <dgm:cxn modelId="{B6E86DDC-32AC-874C-A5A2-EC74EF19B3A6}" type="presParOf" srcId="{AE96D23F-D7B1-6B4D-A94D-9135AC2C3626}" destId="{6EB011DF-A9E4-AA45-B1DC-4AE81420456F}" srcOrd="0" destOrd="0" presId="urn:microsoft.com/office/officeart/2008/layout/LinedList"/>
    <dgm:cxn modelId="{EE6C4B38-5383-164C-8957-16DAFDD8A2D8}" type="presParOf" srcId="{AE96D23F-D7B1-6B4D-A94D-9135AC2C3626}" destId="{C1F03B39-2978-8C4F-8F87-BBD40C92DC04}" srcOrd="1" destOrd="0" presId="urn:microsoft.com/office/officeart/2008/layout/LinedList"/>
    <dgm:cxn modelId="{9E2C337E-7035-0C45-B8FE-7FD908DE60B6}" type="presParOf" srcId="{33ED8A70-82D2-BB4D-BDC5-A6C03B994947}" destId="{EDE4E3B7-CD1C-5546-9C02-18B34E265428}" srcOrd="20" destOrd="0" presId="urn:microsoft.com/office/officeart/2008/layout/LinedList"/>
    <dgm:cxn modelId="{530C0305-AE2E-FA46-A8DD-6BC16D723AB8}" type="presParOf" srcId="{33ED8A70-82D2-BB4D-BDC5-A6C03B994947}" destId="{8732EF7C-409A-EF4B-987A-65DC0E1B3CA9}" srcOrd="21" destOrd="0" presId="urn:microsoft.com/office/officeart/2008/layout/LinedList"/>
    <dgm:cxn modelId="{ED03ED50-E778-0648-8FC3-1CA3FD1FC7BA}" type="presParOf" srcId="{8732EF7C-409A-EF4B-987A-65DC0E1B3CA9}" destId="{E28ED7C3-2B8B-C54B-927F-2CF818CE8106}" srcOrd="0" destOrd="0" presId="urn:microsoft.com/office/officeart/2008/layout/LinedList"/>
    <dgm:cxn modelId="{AE259841-E657-0844-B98B-F2EF84BBB314}" type="presParOf" srcId="{8732EF7C-409A-EF4B-987A-65DC0E1B3CA9}" destId="{221165E5-E193-DC42-B683-06FC0F8862B3}" srcOrd="1" destOrd="0" presId="urn:microsoft.com/office/officeart/2008/layout/LinedList"/>
    <dgm:cxn modelId="{9157A0C4-847E-214F-BF67-17561DE2371A}" type="presParOf" srcId="{33ED8A70-82D2-BB4D-BDC5-A6C03B994947}" destId="{5EFE28D4-2272-0448-A85C-1913B6ADBADA}" srcOrd="22" destOrd="0" presId="urn:microsoft.com/office/officeart/2008/layout/LinedList"/>
    <dgm:cxn modelId="{447D3914-1B70-AB4A-A183-991A03258058}" type="presParOf" srcId="{33ED8A70-82D2-BB4D-BDC5-A6C03B994947}" destId="{41B1B710-1332-6945-B15B-1EBD9EE2E7E6}" srcOrd="23" destOrd="0" presId="urn:microsoft.com/office/officeart/2008/layout/LinedList"/>
    <dgm:cxn modelId="{90EFB2D3-E00C-9045-8DDB-AD6720DA7253}" type="presParOf" srcId="{41B1B710-1332-6945-B15B-1EBD9EE2E7E6}" destId="{93F49DF4-C465-9C42-90BE-FB830CF1AB1F}" srcOrd="0" destOrd="0" presId="urn:microsoft.com/office/officeart/2008/layout/LinedList"/>
    <dgm:cxn modelId="{17A8942D-2718-B04D-ABF0-C32F070BCEB4}" type="presParOf" srcId="{41B1B710-1332-6945-B15B-1EBD9EE2E7E6}" destId="{FA2AC62E-F0AA-FB47-8C51-A02CDC47A224}" srcOrd="1" destOrd="0" presId="urn:microsoft.com/office/officeart/2008/layout/LinedList"/>
    <dgm:cxn modelId="{A253E143-C6BC-8546-ACCB-CF75E2669444}" type="presParOf" srcId="{33ED8A70-82D2-BB4D-BDC5-A6C03B994947}" destId="{A6CE4E09-4F5F-3E40-B3BF-8F89F84CF284}" srcOrd="24" destOrd="0" presId="urn:microsoft.com/office/officeart/2008/layout/LinedList"/>
    <dgm:cxn modelId="{4FE9DC8F-9FF2-0449-B20D-A9D670A7693D}" type="presParOf" srcId="{33ED8A70-82D2-BB4D-BDC5-A6C03B994947}" destId="{428A546F-A3B9-AA43-965B-D9174D2C26E4}" srcOrd="25" destOrd="0" presId="urn:microsoft.com/office/officeart/2008/layout/LinedList"/>
    <dgm:cxn modelId="{9EF51A43-513D-7E42-BF73-86984943E01F}" type="presParOf" srcId="{428A546F-A3B9-AA43-965B-D9174D2C26E4}" destId="{F99BCD39-89AE-9E46-B236-0D02733485F7}" srcOrd="0" destOrd="0" presId="urn:microsoft.com/office/officeart/2008/layout/LinedList"/>
    <dgm:cxn modelId="{6E6AE335-97DD-6D4B-9AD7-13971975516A}" type="presParOf" srcId="{428A546F-A3B9-AA43-965B-D9174D2C26E4}" destId="{030F7DB8-90C4-D74D-AF56-465A0645EE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F3B8FF-0B1A-40CE-B915-39584480604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28BE1C-807A-4991-985F-412E622F5E6F}">
      <dgm:prSet/>
      <dgm:spPr/>
      <dgm:t>
        <a:bodyPr/>
        <a:lstStyle/>
        <a:p>
          <a:pPr>
            <a:defRPr b="1"/>
          </a:pPr>
          <a:r>
            <a:rPr lang="en-US"/>
            <a:t>1. </a:t>
          </a:r>
          <a:r>
            <a:rPr lang="en-US" b="1"/>
            <a:t>Controller </a:t>
          </a:r>
          <a:r>
            <a:rPr lang="ko-KR" b="1"/>
            <a:t>계층</a:t>
          </a:r>
          <a:r>
            <a:rPr lang="en-US"/>
            <a:t>:</a:t>
          </a:r>
        </a:p>
      </dgm:t>
    </dgm:pt>
    <dgm:pt modelId="{D5FBECB1-DC86-4056-833D-8E19B51FC3CE}" type="parTrans" cxnId="{CF6DC3BC-2B69-49E2-8B72-13D8FE933038}">
      <dgm:prSet/>
      <dgm:spPr/>
      <dgm:t>
        <a:bodyPr/>
        <a:lstStyle/>
        <a:p>
          <a:endParaRPr lang="en-US"/>
        </a:p>
      </dgm:t>
    </dgm:pt>
    <dgm:pt modelId="{AD24DCDD-06A2-4194-AF8D-72CFABB876EE}" type="sibTrans" cxnId="{CF6DC3BC-2B69-49E2-8B72-13D8FE933038}">
      <dgm:prSet/>
      <dgm:spPr/>
      <dgm:t>
        <a:bodyPr/>
        <a:lstStyle/>
        <a:p>
          <a:endParaRPr lang="en-US"/>
        </a:p>
      </dgm:t>
    </dgm:pt>
    <dgm:pt modelId="{36BF614B-A884-4608-9575-614F56407DD5}">
      <dgm:prSet/>
      <dgm:spPr/>
      <dgm:t>
        <a:bodyPr/>
        <a:lstStyle/>
        <a:p>
          <a:r>
            <a:rPr lang="ko-KR"/>
            <a:t>사용자</a:t>
          </a:r>
          <a:r>
            <a:rPr lang="en-US"/>
            <a:t>, </a:t>
          </a:r>
          <a:r>
            <a:rPr lang="ko-KR"/>
            <a:t>공모전</a:t>
          </a:r>
          <a:r>
            <a:rPr lang="en-US"/>
            <a:t>, </a:t>
          </a:r>
          <a:r>
            <a:rPr lang="ko-KR"/>
            <a:t>즐겨찾기 등 각각의 엔드포인트</a:t>
          </a:r>
          <a:r>
            <a:rPr lang="en-US"/>
            <a:t>(API)</a:t>
          </a:r>
          <a:r>
            <a:rPr lang="ko-KR"/>
            <a:t>를 관리합니다</a:t>
          </a:r>
          <a:r>
            <a:rPr lang="en-US"/>
            <a:t>.</a:t>
          </a:r>
        </a:p>
      </dgm:t>
    </dgm:pt>
    <dgm:pt modelId="{FFAADC6B-15D3-4516-B156-A5F15A062297}" type="parTrans" cxnId="{326AEEDF-9942-44D5-B88C-45AA239EE07F}">
      <dgm:prSet/>
      <dgm:spPr/>
      <dgm:t>
        <a:bodyPr/>
        <a:lstStyle/>
        <a:p>
          <a:endParaRPr lang="en-US"/>
        </a:p>
      </dgm:t>
    </dgm:pt>
    <dgm:pt modelId="{CFE6A8BF-F077-4449-B7F4-D99D94CA48EE}" type="sibTrans" cxnId="{326AEEDF-9942-44D5-B88C-45AA239EE07F}">
      <dgm:prSet/>
      <dgm:spPr/>
      <dgm:t>
        <a:bodyPr/>
        <a:lstStyle/>
        <a:p>
          <a:endParaRPr lang="en-US"/>
        </a:p>
      </dgm:t>
    </dgm:pt>
    <dgm:pt modelId="{B30C6F62-24F6-4060-8103-D8A53681F3DF}">
      <dgm:prSet/>
      <dgm:spPr/>
      <dgm:t>
        <a:bodyPr/>
        <a:lstStyle/>
        <a:p>
          <a:r>
            <a:rPr lang="ko-KR"/>
            <a:t>요청을 받아 </a:t>
          </a:r>
          <a:r>
            <a:rPr lang="en-US"/>
            <a:t>Service </a:t>
          </a:r>
          <a:r>
            <a:rPr lang="ko-KR"/>
            <a:t>계층에 전달하고</a:t>
          </a:r>
          <a:r>
            <a:rPr lang="en-US"/>
            <a:t>, </a:t>
          </a:r>
          <a:r>
            <a:rPr lang="ko-KR"/>
            <a:t>결과를 반환합니다</a:t>
          </a:r>
          <a:r>
            <a:rPr lang="en-US"/>
            <a:t>.</a:t>
          </a:r>
        </a:p>
      </dgm:t>
    </dgm:pt>
    <dgm:pt modelId="{F6A69BBE-4606-4806-ABEC-AFB0DD0D387D}" type="parTrans" cxnId="{97D946BE-36E8-4327-91CA-CF76F3FCEC9F}">
      <dgm:prSet/>
      <dgm:spPr/>
      <dgm:t>
        <a:bodyPr/>
        <a:lstStyle/>
        <a:p>
          <a:endParaRPr lang="en-US"/>
        </a:p>
      </dgm:t>
    </dgm:pt>
    <dgm:pt modelId="{328F5964-B8F0-4696-886B-33694DC01766}" type="sibTrans" cxnId="{97D946BE-36E8-4327-91CA-CF76F3FCEC9F}">
      <dgm:prSet/>
      <dgm:spPr/>
      <dgm:t>
        <a:bodyPr/>
        <a:lstStyle/>
        <a:p>
          <a:endParaRPr lang="en-US"/>
        </a:p>
      </dgm:t>
    </dgm:pt>
    <dgm:pt modelId="{49ACC41C-4C1F-498E-80F6-37A63C21D1AF}">
      <dgm:prSet/>
      <dgm:spPr/>
      <dgm:t>
        <a:bodyPr/>
        <a:lstStyle/>
        <a:p>
          <a:pPr>
            <a:defRPr b="1"/>
          </a:pPr>
          <a:r>
            <a:rPr lang="en-US"/>
            <a:t>2. </a:t>
          </a:r>
          <a:r>
            <a:rPr lang="en-US" b="1"/>
            <a:t>Service </a:t>
          </a:r>
          <a:r>
            <a:rPr lang="ko-KR" b="1"/>
            <a:t>계층</a:t>
          </a:r>
          <a:r>
            <a:rPr lang="en-US"/>
            <a:t>:</a:t>
          </a:r>
        </a:p>
      </dgm:t>
    </dgm:pt>
    <dgm:pt modelId="{C671CF73-BB56-4935-AF16-F8C59C8D7C01}" type="parTrans" cxnId="{7BD9BA20-0E1C-46A6-9A5B-C58549509771}">
      <dgm:prSet/>
      <dgm:spPr/>
      <dgm:t>
        <a:bodyPr/>
        <a:lstStyle/>
        <a:p>
          <a:endParaRPr lang="en-US"/>
        </a:p>
      </dgm:t>
    </dgm:pt>
    <dgm:pt modelId="{9F4394B9-1DB7-4C16-BD8B-AF55FDA33AAC}" type="sibTrans" cxnId="{7BD9BA20-0E1C-46A6-9A5B-C58549509771}">
      <dgm:prSet/>
      <dgm:spPr/>
      <dgm:t>
        <a:bodyPr/>
        <a:lstStyle/>
        <a:p>
          <a:endParaRPr lang="en-US"/>
        </a:p>
      </dgm:t>
    </dgm:pt>
    <dgm:pt modelId="{4217B045-4952-4167-ABE9-2C2DD25FB5F7}">
      <dgm:prSet/>
      <dgm:spPr/>
      <dgm:t>
        <a:bodyPr/>
        <a:lstStyle/>
        <a:p>
          <a:r>
            <a:rPr lang="ko-KR"/>
            <a:t>비즈니스 로직을 처리하며</a:t>
          </a:r>
          <a:r>
            <a:rPr lang="en-US"/>
            <a:t>, Controller</a:t>
          </a:r>
          <a:r>
            <a:rPr lang="ko-KR"/>
            <a:t>와 </a:t>
          </a:r>
          <a:r>
            <a:rPr lang="en-US"/>
            <a:t>Repository </a:t>
          </a:r>
          <a:r>
            <a:rPr lang="ko-KR"/>
            <a:t>계층 간의 중간다리 역할을 합니다</a:t>
          </a:r>
          <a:r>
            <a:rPr lang="en-US"/>
            <a:t>.</a:t>
          </a:r>
        </a:p>
      </dgm:t>
    </dgm:pt>
    <dgm:pt modelId="{8141BD8D-0FDE-4A0A-B5AB-FC2522D08061}" type="parTrans" cxnId="{6416917C-9DDF-4B8C-8AE4-232FA999B885}">
      <dgm:prSet/>
      <dgm:spPr/>
      <dgm:t>
        <a:bodyPr/>
        <a:lstStyle/>
        <a:p>
          <a:endParaRPr lang="en-US"/>
        </a:p>
      </dgm:t>
    </dgm:pt>
    <dgm:pt modelId="{132ECA14-6338-42E7-9DD4-CE228B3AE1D5}" type="sibTrans" cxnId="{6416917C-9DDF-4B8C-8AE4-232FA999B885}">
      <dgm:prSet/>
      <dgm:spPr/>
      <dgm:t>
        <a:bodyPr/>
        <a:lstStyle/>
        <a:p>
          <a:endParaRPr lang="en-US"/>
        </a:p>
      </dgm:t>
    </dgm:pt>
    <dgm:pt modelId="{975D9486-3D76-432C-9770-E8F8B93396C6}">
      <dgm:prSet/>
      <dgm:spPr/>
      <dgm:t>
        <a:bodyPr/>
        <a:lstStyle/>
        <a:p>
          <a:r>
            <a:rPr lang="ko-KR"/>
            <a:t>데이터의 유효성을 검사하거나 추가적인 연산을 수행합니다</a:t>
          </a:r>
          <a:r>
            <a:rPr lang="en-US"/>
            <a:t>.</a:t>
          </a:r>
        </a:p>
      </dgm:t>
    </dgm:pt>
    <dgm:pt modelId="{DA30AB8D-7FA3-49B0-A708-21A774A3D852}" type="parTrans" cxnId="{A15929C4-8B2B-4CFD-B848-2F4083FCB38B}">
      <dgm:prSet/>
      <dgm:spPr/>
      <dgm:t>
        <a:bodyPr/>
        <a:lstStyle/>
        <a:p>
          <a:endParaRPr lang="en-US"/>
        </a:p>
      </dgm:t>
    </dgm:pt>
    <dgm:pt modelId="{6210E331-9645-4B04-A55F-311D7578466D}" type="sibTrans" cxnId="{A15929C4-8B2B-4CFD-B848-2F4083FCB38B}">
      <dgm:prSet/>
      <dgm:spPr/>
      <dgm:t>
        <a:bodyPr/>
        <a:lstStyle/>
        <a:p>
          <a:endParaRPr lang="en-US"/>
        </a:p>
      </dgm:t>
    </dgm:pt>
    <dgm:pt modelId="{5DC071EA-7B31-4539-AB20-3B01B21E84F1}">
      <dgm:prSet/>
      <dgm:spPr/>
      <dgm:t>
        <a:bodyPr/>
        <a:lstStyle/>
        <a:p>
          <a:pPr>
            <a:defRPr b="1"/>
          </a:pPr>
          <a:r>
            <a:rPr lang="en-US"/>
            <a:t>3. </a:t>
          </a:r>
          <a:r>
            <a:rPr lang="en-US" b="1"/>
            <a:t>Repository </a:t>
          </a:r>
          <a:r>
            <a:rPr lang="ko-KR" b="1"/>
            <a:t>계층</a:t>
          </a:r>
          <a:r>
            <a:rPr lang="en-US"/>
            <a:t>:</a:t>
          </a:r>
        </a:p>
      </dgm:t>
    </dgm:pt>
    <dgm:pt modelId="{961F2BBC-E350-4C6B-A7BB-3DB561F7972C}" type="parTrans" cxnId="{60A6FB9B-CD49-4420-8584-2FDE2AFB5F92}">
      <dgm:prSet/>
      <dgm:spPr/>
      <dgm:t>
        <a:bodyPr/>
        <a:lstStyle/>
        <a:p>
          <a:endParaRPr lang="en-US"/>
        </a:p>
      </dgm:t>
    </dgm:pt>
    <dgm:pt modelId="{4486C0CB-57F6-4F47-979A-B5F99C38646C}" type="sibTrans" cxnId="{60A6FB9B-CD49-4420-8584-2FDE2AFB5F92}">
      <dgm:prSet/>
      <dgm:spPr/>
      <dgm:t>
        <a:bodyPr/>
        <a:lstStyle/>
        <a:p>
          <a:endParaRPr lang="en-US"/>
        </a:p>
      </dgm:t>
    </dgm:pt>
    <dgm:pt modelId="{0068695A-5B8C-4449-9B03-8B7F0E5331F0}">
      <dgm:prSet/>
      <dgm:spPr/>
      <dgm:t>
        <a:bodyPr/>
        <a:lstStyle/>
        <a:p>
          <a:r>
            <a:rPr lang="ko-KR"/>
            <a:t>데이터베이스와 직접 상호작용하며</a:t>
          </a:r>
          <a:r>
            <a:rPr lang="en-US"/>
            <a:t>, </a:t>
          </a:r>
          <a:r>
            <a:rPr lang="ko-KR"/>
            <a:t>데이터 </a:t>
          </a:r>
          <a:r>
            <a:rPr lang="en-US"/>
            <a:t>CRUD </a:t>
          </a:r>
          <a:r>
            <a:rPr lang="ko-KR"/>
            <a:t>작업을 수행합니다</a:t>
          </a:r>
          <a:r>
            <a:rPr lang="en-US"/>
            <a:t>.</a:t>
          </a:r>
        </a:p>
      </dgm:t>
    </dgm:pt>
    <dgm:pt modelId="{AF73503C-8F1C-47B1-B33C-3ED20FE981EA}" type="parTrans" cxnId="{DC6F794E-AC0D-46C9-B8BA-E60F641D3BC2}">
      <dgm:prSet/>
      <dgm:spPr/>
      <dgm:t>
        <a:bodyPr/>
        <a:lstStyle/>
        <a:p>
          <a:endParaRPr lang="en-US"/>
        </a:p>
      </dgm:t>
    </dgm:pt>
    <dgm:pt modelId="{51F4EC1E-FB5A-4809-AB3B-8F5C07B8FFE6}" type="sibTrans" cxnId="{DC6F794E-AC0D-46C9-B8BA-E60F641D3BC2}">
      <dgm:prSet/>
      <dgm:spPr/>
      <dgm:t>
        <a:bodyPr/>
        <a:lstStyle/>
        <a:p>
          <a:endParaRPr lang="en-US"/>
        </a:p>
      </dgm:t>
    </dgm:pt>
    <dgm:pt modelId="{2351BA57-4B75-442A-B224-CDAA97EF83D5}">
      <dgm:prSet/>
      <dgm:spPr/>
      <dgm:t>
        <a:bodyPr/>
        <a:lstStyle/>
        <a:p>
          <a:r>
            <a:rPr lang="en-US"/>
            <a:t>JPA</a:t>
          </a:r>
          <a:r>
            <a:rPr lang="ko-KR"/>
            <a:t>를 사용해 쿼리를 추상화합니다</a:t>
          </a:r>
          <a:r>
            <a:rPr lang="en-US"/>
            <a:t>.</a:t>
          </a:r>
        </a:p>
      </dgm:t>
    </dgm:pt>
    <dgm:pt modelId="{241A5F29-7BB9-4E1A-9A0A-1D0446E7CF00}" type="parTrans" cxnId="{F81DE58A-6C47-44BD-9C02-CB84B8655C71}">
      <dgm:prSet/>
      <dgm:spPr/>
      <dgm:t>
        <a:bodyPr/>
        <a:lstStyle/>
        <a:p>
          <a:endParaRPr lang="en-US"/>
        </a:p>
      </dgm:t>
    </dgm:pt>
    <dgm:pt modelId="{D48618B6-67E0-4D60-91BD-4CD251798433}" type="sibTrans" cxnId="{F81DE58A-6C47-44BD-9C02-CB84B8655C71}">
      <dgm:prSet/>
      <dgm:spPr/>
      <dgm:t>
        <a:bodyPr/>
        <a:lstStyle/>
        <a:p>
          <a:endParaRPr lang="en-US"/>
        </a:p>
      </dgm:t>
    </dgm:pt>
    <dgm:pt modelId="{E765B12B-DB51-48AF-B1F8-FCC8ECAE7359}" type="pres">
      <dgm:prSet presAssocID="{09F3B8FF-0B1A-40CE-B915-395844806042}" presName="root" presStyleCnt="0">
        <dgm:presLayoutVars>
          <dgm:dir/>
          <dgm:resizeHandles val="exact"/>
        </dgm:presLayoutVars>
      </dgm:prSet>
      <dgm:spPr/>
    </dgm:pt>
    <dgm:pt modelId="{1FAA053D-56F2-499E-A3D1-957B314DEFB6}" type="pres">
      <dgm:prSet presAssocID="{2828BE1C-807A-4991-985F-412E622F5E6F}" presName="compNode" presStyleCnt="0"/>
      <dgm:spPr/>
    </dgm:pt>
    <dgm:pt modelId="{717DE866-4447-4C29-886C-08157A9E8ED4}" type="pres">
      <dgm:prSet presAssocID="{2828BE1C-807A-4991-985F-412E622F5E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1932337-FF7A-4B5B-A26C-5E7150F4933D}" type="pres">
      <dgm:prSet presAssocID="{2828BE1C-807A-4991-985F-412E622F5E6F}" presName="iconSpace" presStyleCnt="0"/>
      <dgm:spPr/>
    </dgm:pt>
    <dgm:pt modelId="{D9ED69DF-7DDC-4957-A91A-BC7621195520}" type="pres">
      <dgm:prSet presAssocID="{2828BE1C-807A-4991-985F-412E622F5E6F}" presName="parTx" presStyleLbl="revTx" presStyleIdx="0" presStyleCnt="6">
        <dgm:presLayoutVars>
          <dgm:chMax val="0"/>
          <dgm:chPref val="0"/>
        </dgm:presLayoutVars>
      </dgm:prSet>
      <dgm:spPr/>
    </dgm:pt>
    <dgm:pt modelId="{CE1158FE-BDAF-422B-917E-31111FD47DA1}" type="pres">
      <dgm:prSet presAssocID="{2828BE1C-807A-4991-985F-412E622F5E6F}" presName="txSpace" presStyleCnt="0"/>
      <dgm:spPr/>
    </dgm:pt>
    <dgm:pt modelId="{A9C859B1-7201-4BBF-89A9-DD40B892C104}" type="pres">
      <dgm:prSet presAssocID="{2828BE1C-807A-4991-985F-412E622F5E6F}" presName="desTx" presStyleLbl="revTx" presStyleIdx="1" presStyleCnt="6">
        <dgm:presLayoutVars/>
      </dgm:prSet>
      <dgm:spPr/>
    </dgm:pt>
    <dgm:pt modelId="{D386352E-FCA8-420F-A14B-8038FF8FF5F8}" type="pres">
      <dgm:prSet presAssocID="{AD24DCDD-06A2-4194-AF8D-72CFABB876EE}" presName="sibTrans" presStyleCnt="0"/>
      <dgm:spPr/>
    </dgm:pt>
    <dgm:pt modelId="{D21F7EB5-A93F-4E58-9B87-4A1031FA2418}" type="pres">
      <dgm:prSet presAssocID="{49ACC41C-4C1F-498E-80F6-37A63C21D1AF}" presName="compNode" presStyleCnt="0"/>
      <dgm:spPr/>
    </dgm:pt>
    <dgm:pt modelId="{451FBB53-1D31-4163-AED7-A9D2C7073758}" type="pres">
      <dgm:prSet presAssocID="{49ACC41C-4C1F-498E-80F6-37A63C21D1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1DC8F2A2-68AF-4E07-9A80-36ADD7212F7D}" type="pres">
      <dgm:prSet presAssocID="{49ACC41C-4C1F-498E-80F6-37A63C21D1AF}" presName="iconSpace" presStyleCnt="0"/>
      <dgm:spPr/>
    </dgm:pt>
    <dgm:pt modelId="{CFCC291A-3A99-411C-9C2C-E0971483B4BA}" type="pres">
      <dgm:prSet presAssocID="{49ACC41C-4C1F-498E-80F6-37A63C21D1AF}" presName="parTx" presStyleLbl="revTx" presStyleIdx="2" presStyleCnt="6">
        <dgm:presLayoutVars>
          <dgm:chMax val="0"/>
          <dgm:chPref val="0"/>
        </dgm:presLayoutVars>
      </dgm:prSet>
      <dgm:spPr/>
    </dgm:pt>
    <dgm:pt modelId="{78F5F27F-B372-4D25-8147-41D8AC3EA074}" type="pres">
      <dgm:prSet presAssocID="{49ACC41C-4C1F-498E-80F6-37A63C21D1AF}" presName="txSpace" presStyleCnt="0"/>
      <dgm:spPr/>
    </dgm:pt>
    <dgm:pt modelId="{D35775BE-4997-427A-9D52-8E7C48255292}" type="pres">
      <dgm:prSet presAssocID="{49ACC41C-4C1F-498E-80F6-37A63C21D1AF}" presName="desTx" presStyleLbl="revTx" presStyleIdx="3" presStyleCnt="6">
        <dgm:presLayoutVars/>
      </dgm:prSet>
      <dgm:spPr/>
    </dgm:pt>
    <dgm:pt modelId="{7418E75E-FEF2-4EFC-866E-31CB97196C25}" type="pres">
      <dgm:prSet presAssocID="{9F4394B9-1DB7-4C16-BD8B-AF55FDA33AAC}" presName="sibTrans" presStyleCnt="0"/>
      <dgm:spPr/>
    </dgm:pt>
    <dgm:pt modelId="{756186DC-443F-4E09-9DE4-AC6E4F8423FF}" type="pres">
      <dgm:prSet presAssocID="{5DC071EA-7B31-4539-AB20-3B01B21E84F1}" presName="compNode" presStyleCnt="0"/>
      <dgm:spPr/>
    </dgm:pt>
    <dgm:pt modelId="{0C90E7F5-9295-46E1-8CEA-39FF6079CBB7}" type="pres">
      <dgm:prSet presAssocID="{5DC071EA-7B31-4539-AB20-3B01B21E84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278A6D63-0941-4B36-A115-AFEA0431B3B6}" type="pres">
      <dgm:prSet presAssocID="{5DC071EA-7B31-4539-AB20-3B01B21E84F1}" presName="iconSpace" presStyleCnt="0"/>
      <dgm:spPr/>
    </dgm:pt>
    <dgm:pt modelId="{77E70913-1195-4770-A765-AD13E972272E}" type="pres">
      <dgm:prSet presAssocID="{5DC071EA-7B31-4539-AB20-3B01B21E84F1}" presName="parTx" presStyleLbl="revTx" presStyleIdx="4" presStyleCnt="6">
        <dgm:presLayoutVars>
          <dgm:chMax val="0"/>
          <dgm:chPref val="0"/>
        </dgm:presLayoutVars>
      </dgm:prSet>
      <dgm:spPr/>
    </dgm:pt>
    <dgm:pt modelId="{72B1972D-9045-45F2-90EE-27861D0A4EDC}" type="pres">
      <dgm:prSet presAssocID="{5DC071EA-7B31-4539-AB20-3B01B21E84F1}" presName="txSpace" presStyleCnt="0"/>
      <dgm:spPr/>
    </dgm:pt>
    <dgm:pt modelId="{423E6F7A-DD29-42FF-9194-E1B7960E2D21}" type="pres">
      <dgm:prSet presAssocID="{5DC071EA-7B31-4539-AB20-3B01B21E84F1}" presName="desTx" presStyleLbl="revTx" presStyleIdx="5" presStyleCnt="6">
        <dgm:presLayoutVars/>
      </dgm:prSet>
      <dgm:spPr/>
    </dgm:pt>
  </dgm:ptLst>
  <dgm:cxnLst>
    <dgm:cxn modelId="{7F544A00-91E7-448D-BD32-5236402BCFA5}" type="presOf" srcId="{B30C6F62-24F6-4060-8103-D8A53681F3DF}" destId="{A9C859B1-7201-4BBF-89A9-DD40B892C104}" srcOrd="0" destOrd="1" presId="urn:microsoft.com/office/officeart/2018/2/layout/IconLabelDescriptionList"/>
    <dgm:cxn modelId="{7BD9BA20-0E1C-46A6-9A5B-C58549509771}" srcId="{09F3B8FF-0B1A-40CE-B915-395844806042}" destId="{49ACC41C-4C1F-498E-80F6-37A63C21D1AF}" srcOrd="1" destOrd="0" parTransId="{C671CF73-BB56-4935-AF16-F8C59C8D7C01}" sibTransId="{9F4394B9-1DB7-4C16-BD8B-AF55FDA33AAC}"/>
    <dgm:cxn modelId="{0879B522-B2ED-4BA0-B670-0D51B786448B}" type="presOf" srcId="{5DC071EA-7B31-4539-AB20-3B01B21E84F1}" destId="{77E70913-1195-4770-A765-AD13E972272E}" srcOrd="0" destOrd="0" presId="urn:microsoft.com/office/officeart/2018/2/layout/IconLabelDescriptionList"/>
    <dgm:cxn modelId="{959CB14D-1602-4211-90E7-1D422F99A6E1}" type="presOf" srcId="{09F3B8FF-0B1A-40CE-B915-395844806042}" destId="{E765B12B-DB51-48AF-B1F8-FCC8ECAE7359}" srcOrd="0" destOrd="0" presId="urn:microsoft.com/office/officeart/2018/2/layout/IconLabelDescriptionList"/>
    <dgm:cxn modelId="{DC6F794E-AC0D-46C9-B8BA-E60F641D3BC2}" srcId="{5DC071EA-7B31-4539-AB20-3B01B21E84F1}" destId="{0068695A-5B8C-4449-9B03-8B7F0E5331F0}" srcOrd="0" destOrd="0" parTransId="{AF73503C-8F1C-47B1-B33C-3ED20FE981EA}" sibTransId="{51F4EC1E-FB5A-4809-AB3B-8F5C07B8FFE6}"/>
    <dgm:cxn modelId="{B9483959-393A-4E1D-BEB8-510D2EBE6BA8}" type="presOf" srcId="{0068695A-5B8C-4449-9B03-8B7F0E5331F0}" destId="{423E6F7A-DD29-42FF-9194-E1B7960E2D21}" srcOrd="0" destOrd="0" presId="urn:microsoft.com/office/officeart/2018/2/layout/IconLabelDescriptionList"/>
    <dgm:cxn modelId="{2EF52D74-DDC7-49D2-9C8E-8DCCB79DA75D}" type="presOf" srcId="{2828BE1C-807A-4991-985F-412E622F5E6F}" destId="{D9ED69DF-7DDC-4957-A91A-BC7621195520}" srcOrd="0" destOrd="0" presId="urn:microsoft.com/office/officeart/2018/2/layout/IconLabelDescriptionList"/>
    <dgm:cxn modelId="{6416917C-9DDF-4B8C-8AE4-232FA999B885}" srcId="{49ACC41C-4C1F-498E-80F6-37A63C21D1AF}" destId="{4217B045-4952-4167-ABE9-2C2DD25FB5F7}" srcOrd="0" destOrd="0" parTransId="{8141BD8D-0FDE-4A0A-B5AB-FC2522D08061}" sibTransId="{132ECA14-6338-42E7-9DD4-CE228B3AE1D5}"/>
    <dgm:cxn modelId="{F81DE58A-6C47-44BD-9C02-CB84B8655C71}" srcId="{5DC071EA-7B31-4539-AB20-3B01B21E84F1}" destId="{2351BA57-4B75-442A-B224-CDAA97EF83D5}" srcOrd="1" destOrd="0" parTransId="{241A5F29-7BB9-4E1A-9A0A-1D0446E7CF00}" sibTransId="{D48618B6-67E0-4D60-91BD-4CD251798433}"/>
    <dgm:cxn modelId="{2D0F319B-2174-4CEA-91F5-E00EF4040B43}" type="presOf" srcId="{975D9486-3D76-432C-9770-E8F8B93396C6}" destId="{D35775BE-4997-427A-9D52-8E7C48255292}" srcOrd="0" destOrd="1" presId="urn:microsoft.com/office/officeart/2018/2/layout/IconLabelDescriptionList"/>
    <dgm:cxn modelId="{60A6FB9B-CD49-4420-8584-2FDE2AFB5F92}" srcId="{09F3B8FF-0B1A-40CE-B915-395844806042}" destId="{5DC071EA-7B31-4539-AB20-3B01B21E84F1}" srcOrd="2" destOrd="0" parTransId="{961F2BBC-E350-4C6B-A7BB-3DB561F7972C}" sibTransId="{4486C0CB-57F6-4F47-979A-B5F99C38646C}"/>
    <dgm:cxn modelId="{BF51129E-2B47-459C-A393-71BBC9DC2473}" type="presOf" srcId="{2351BA57-4B75-442A-B224-CDAA97EF83D5}" destId="{423E6F7A-DD29-42FF-9194-E1B7960E2D21}" srcOrd="0" destOrd="1" presId="urn:microsoft.com/office/officeart/2018/2/layout/IconLabelDescriptionList"/>
    <dgm:cxn modelId="{CF6DC3BC-2B69-49E2-8B72-13D8FE933038}" srcId="{09F3B8FF-0B1A-40CE-B915-395844806042}" destId="{2828BE1C-807A-4991-985F-412E622F5E6F}" srcOrd="0" destOrd="0" parTransId="{D5FBECB1-DC86-4056-833D-8E19B51FC3CE}" sibTransId="{AD24DCDD-06A2-4194-AF8D-72CFABB876EE}"/>
    <dgm:cxn modelId="{97D946BE-36E8-4327-91CA-CF76F3FCEC9F}" srcId="{2828BE1C-807A-4991-985F-412E622F5E6F}" destId="{B30C6F62-24F6-4060-8103-D8A53681F3DF}" srcOrd="1" destOrd="0" parTransId="{F6A69BBE-4606-4806-ABEC-AFB0DD0D387D}" sibTransId="{328F5964-B8F0-4696-886B-33694DC01766}"/>
    <dgm:cxn modelId="{A15929C4-8B2B-4CFD-B848-2F4083FCB38B}" srcId="{49ACC41C-4C1F-498E-80F6-37A63C21D1AF}" destId="{975D9486-3D76-432C-9770-E8F8B93396C6}" srcOrd="1" destOrd="0" parTransId="{DA30AB8D-7FA3-49B0-A708-21A774A3D852}" sibTransId="{6210E331-9645-4B04-A55F-311D7578466D}"/>
    <dgm:cxn modelId="{C09BEBC9-DAD0-4044-9FC1-3C615284C400}" type="presOf" srcId="{36BF614B-A884-4608-9575-614F56407DD5}" destId="{A9C859B1-7201-4BBF-89A9-DD40B892C104}" srcOrd="0" destOrd="0" presId="urn:microsoft.com/office/officeart/2018/2/layout/IconLabelDescriptionList"/>
    <dgm:cxn modelId="{326AEEDF-9942-44D5-B88C-45AA239EE07F}" srcId="{2828BE1C-807A-4991-985F-412E622F5E6F}" destId="{36BF614B-A884-4608-9575-614F56407DD5}" srcOrd="0" destOrd="0" parTransId="{FFAADC6B-15D3-4516-B156-A5F15A062297}" sibTransId="{CFE6A8BF-F077-4449-B7F4-D99D94CA48EE}"/>
    <dgm:cxn modelId="{5C8FE9F3-9578-42A9-9BE4-031A6C675EE2}" type="presOf" srcId="{49ACC41C-4C1F-498E-80F6-37A63C21D1AF}" destId="{CFCC291A-3A99-411C-9C2C-E0971483B4BA}" srcOrd="0" destOrd="0" presId="urn:microsoft.com/office/officeart/2018/2/layout/IconLabelDescriptionList"/>
    <dgm:cxn modelId="{B1CDB4F6-71AA-4A55-A3B9-C33E7D69BC9A}" type="presOf" srcId="{4217B045-4952-4167-ABE9-2C2DD25FB5F7}" destId="{D35775BE-4997-427A-9D52-8E7C48255292}" srcOrd="0" destOrd="0" presId="urn:microsoft.com/office/officeart/2018/2/layout/IconLabelDescriptionList"/>
    <dgm:cxn modelId="{A05CA852-75CB-4F88-B9DB-95F18468154B}" type="presParOf" srcId="{E765B12B-DB51-48AF-B1F8-FCC8ECAE7359}" destId="{1FAA053D-56F2-499E-A3D1-957B314DEFB6}" srcOrd="0" destOrd="0" presId="urn:microsoft.com/office/officeart/2018/2/layout/IconLabelDescriptionList"/>
    <dgm:cxn modelId="{10A04FB0-2C1E-488E-9204-7C4754168EEA}" type="presParOf" srcId="{1FAA053D-56F2-499E-A3D1-957B314DEFB6}" destId="{717DE866-4447-4C29-886C-08157A9E8ED4}" srcOrd="0" destOrd="0" presId="urn:microsoft.com/office/officeart/2018/2/layout/IconLabelDescriptionList"/>
    <dgm:cxn modelId="{06A7C2AA-A860-4557-A95F-822E296372DE}" type="presParOf" srcId="{1FAA053D-56F2-499E-A3D1-957B314DEFB6}" destId="{51932337-FF7A-4B5B-A26C-5E7150F4933D}" srcOrd="1" destOrd="0" presId="urn:microsoft.com/office/officeart/2018/2/layout/IconLabelDescriptionList"/>
    <dgm:cxn modelId="{FEC994EB-4A09-4616-A56A-6053C44DF771}" type="presParOf" srcId="{1FAA053D-56F2-499E-A3D1-957B314DEFB6}" destId="{D9ED69DF-7DDC-4957-A91A-BC7621195520}" srcOrd="2" destOrd="0" presId="urn:microsoft.com/office/officeart/2018/2/layout/IconLabelDescriptionList"/>
    <dgm:cxn modelId="{D1891DD1-C700-4EF1-9F19-8246A3E143A3}" type="presParOf" srcId="{1FAA053D-56F2-499E-A3D1-957B314DEFB6}" destId="{CE1158FE-BDAF-422B-917E-31111FD47DA1}" srcOrd="3" destOrd="0" presId="urn:microsoft.com/office/officeart/2018/2/layout/IconLabelDescriptionList"/>
    <dgm:cxn modelId="{EE4159A8-97D8-41BA-8DFC-7CE87BC4221D}" type="presParOf" srcId="{1FAA053D-56F2-499E-A3D1-957B314DEFB6}" destId="{A9C859B1-7201-4BBF-89A9-DD40B892C104}" srcOrd="4" destOrd="0" presId="urn:microsoft.com/office/officeart/2018/2/layout/IconLabelDescriptionList"/>
    <dgm:cxn modelId="{C3013ED3-B0A0-4E66-89F4-F36A95E65D72}" type="presParOf" srcId="{E765B12B-DB51-48AF-B1F8-FCC8ECAE7359}" destId="{D386352E-FCA8-420F-A14B-8038FF8FF5F8}" srcOrd="1" destOrd="0" presId="urn:microsoft.com/office/officeart/2018/2/layout/IconLabelDescriptionList"/>
    <dgm:cxn modelId="{29737601-3E5A-4F85-A4C1-9F4DC4A59B8E}" type="presParOf" srcId="{E765B12B-DB51-48AF-B1F8-FCC8ECAE7359}" destId="{D21F7EB5-A93F-4E58-9B87-4A1031FA2418}" srcOrd="2" destOrd="0" presId="urn:microsoft.com/office/officeart/2018/2/layout/IconLabelDescriptionList"/>
    <dgm:cxn modelId="{836654DD-7424-462B-9D4A-969B94FD6B5E}" type="presParOf" srcId="{D21F7EB5-A93F-4E58-9B87-4A1031FA2418}" destId="{451FBB53-1D31-4163-AED7-A9D2C7073758}" srcOrd="0" destOrd="0" presId="urn:microsoft.com/office/officeart/2018/2/layout/IconLabelDescriptionList"/>
    <dgm:cxn modelId="{DD7305AB-C492-449E-8E86-1A43BC4D74E5}" type="presParOf" srcId="{D21F7EB5-A93F-4E58-9B87-4A1031FA2418}" destId="{1DC8F2A2-68AF-4E07-9A80-36ADD7212F7D}" srcOrd="1" destOrd="0" presId="urn:microsoft.com/office/officeart/2018/2/layout/IconLabelDescriptionList"/>
    <dgm:cxn modelId="{24086352-6235-461F-8D81-5CAD0E8E09C9}" type="presParOf" srcId="{D21F7EB5-A93F-4E58-9B87-4A1031FA2418}" destId="{CFCC291A-3A99-411C-9C2C-E0971483B4BA}" srcOrd="2" destOrd="0" presId="urn:microsoft.com/office/officeart/2018/2/layout/IconLabelDescriptionList"/>
    <dgm:cxn modelId="{0ABE4614-E917-4D44-A5B4-5A9891154C4C}" type="presParOf" srcId="{D21F7EB5-A93F-4E58-9B87-4A1031FA2418}" destId="{78F5F27F-B372-4D25-8147-41D8AC3EA074}" srcOrd="3" destOrd="0" presId="urn:microsoft.com/office/officeart/2018/2/layout/IconLabelDescriptionList"/>
    <dgm:cxn modelId="{C8CE7E9C-0F9F-4C6D-81F0-62343E5475D1}" type="presParOf" srcId="{D21F7EB5-A93F-4E58-9B87-4A1031FA2418}" destId="{D35775BE-4997-427A-9D52-8E7C48255292}" srcOrd="4" destOrd="0" presId="urn:microsoft.com/office/officeart/2018/2/layout/IconLabelDescriptionList"/>
    <dgm:cxn modelId="{1C07E9D9-D8EC-4D0C-BA05-FB77230CCD1A}" type="presParOf" srcId="{E765B12B-DB51-48AF-B1F8-FCC8ECAE7359}" destId="{7418E75E-FEF2-4EFC-866E-31CB97196C25}" srcOrd="3" destOrd="0" presId="urn:microsoft.com/office/officeart/2018/2/layout/IconLabelDescriptionList"/>
    <dgm:cxn modelId="{19349803-02EF-4B3E-B639-CB7F563CB210}" type="presParOf" srcId="{E765B12B-DB51-48AF-B1F8-FCC8ECAE7359}" destId="{756186DC-443F-4E09-9DE4-AC6E4F8423FF}" srcOrd="4" destOrd="0" presId="urn:microsoft.com/office/officeart/2018/2/layout/IconLabelDescriptionList"/>
    <dgm:cxn modelId="{10529901-0D96-4065-B733-A29AFFB4E910}" type="presParOf" srcId="{756186DC-443F-4E09-9DE4-AC6E4F8423FF}" destId="{0C90E7F5-9295-46E1-8CEA-39FF6079CBB7}" srcOrd="0" destOrd="0" presId="urn:microsoft.com/office/officeart/2018/2/layout/IconLabelDescriptionList"/>
    <dgm:cxn modelId="{94F8DE21-BB48-4C37-BFBF-EA5FA0B277F1}" type="presParOf" srcId="{756186DC-443F-4E09-9DE4-AC6E4F8423FF}" destId="{278A6D63-0941-4B36-A115-AFEA0431B3B6}" srcOrd="1" destOrd="0" presId="urn:microsoft.com/office/officeart/2018/2/layout/IconLabelDescriptionList"/>
    <dgm:cxn modelId="{903897F8-0CF6-4DA4-A137-7BE3AB6FAF0C}" type="presParOf" srcId="{756186DC-443F-4E09-9DE4-AC6E4F8423FF}" destId="{77E70913-1195-4770-A765-AD13E972272E}" srcOrd="2" destOrd="0" presId="urn:microsoft.com/office/officeart/2018/2/layout/IconLabelDescriptionList"/>
    <dgm:cxn modelId="{FA26BA29-2B1B-4379-A18A-B8E5E989CB2D}" type="presParOf" srcId="{756186DC-443F-4E09-9DE4-AC6E4F8423FF}" destId="{72B1972D-9045-45F2-90EE-27861D0A4EDC}" srcOrd="3" destOrd="0" presId="urn:microsoft.com/office/officeart/2018/2/layout/IconLabelDescriptionList"/>
    <dgm:cxn modelId="{DA444C70-E52F-448C-B694-D95F4E099FD1}" type="presParOf" srcId="{756186DC-443F-4E09-9DE4-AC6E4F8423FF}" destId="{423E6F7A-DD29-42FF-9194-E1B7960E2D2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82211-74F7-4943-9F5A-C2E3573351CB}">
      <dsp:nvSpPr>
        <dsp:cNvPr id="0" name=""/>
        <dsp:cNvSpPr/>
      </dsp:nvSpPr>
      <dsp:spPr>
        <a:xfrm>
          <a:off x="2143996" y="1090001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1133255"/>
        <a:ext cx="24653" cy="4930"/>
      </dsp:txXfrm>
    </dsp:sp>
    <dsp:sp modelId="{74F2908B-1A6D-624D-88D8-3015CF1E04CC}">
      <dsp:nvSpPr>
        <dsp:cNvPr id="0" name=""/>
        <dsp:cNvSpPr/>
      </dsp:nvSpPr>
      <dsp:spPr>
        <a:xfrm>
          <a:off x="2001" y="492582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900" kern="1200"/>
            <a:t>개요</a:t>
          </a:r>
          <a:endParaRPr lang="en-US" sz="2900" kern="1200"/>
        </a:p>
      </dsp:txBody>
      <dsp:txXfrm>
        <a:off x="2001" y="492582"/>
        <a:ext cx="2143794" cy="1286276"/>
      </dsp:txXfrm>
    </dsp:sp>
    <dsp:sp modelId="{F273B996-ED9E-A34C-A487-6D281ED02866}">
      <dsp:nvSpPr>
        <dsp:cNvPr id="0" name=""/>
        <dsp:cNvSpPr/>
      </dsp:nvSpPr>
      <dsp:spPr>
        <a:xfrm>
          <a:off x="4780863" y="1090001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317965"/>
              <a:satOff val="-7255"/>
              <a:lumOff val="268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1133255"/>
        <a:ext cx="24653" cy="4930"/>
      </dsp:txXfrm>
    </dsp:sp>
    <dsp:sp modelId="{AA5A0EB4-917F-184D-892C-1DFD69ABCB45}">
      <dsp:nvSpPr>
        <dsp:cNvPr id="0" name=""/>
        <dsp:cNvSpPr/>
      </dsp:nvSpPr>
      <dsp:spPr>
        <a:xfrm>
          <a:off x="2638868" y="492582"/>
          <a:ext cx="2143794" cy="1286276"/>
        </a:xfrm>
        <a:prstGeom prst="rect">
          <a:avLst/>
        </a:prstGeom>
        <a:solidFill>
          <a:schemeClr val="accent2">
            <a:hueOff val="272541"/>
            <a:satOff val="-6218"/>
            <a:lumOff val="22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Framework </a:t>
          </a:r>
          <a:r>
            <a:rPr kumimoji="1" lang="ko-KR" sz="2900" kern="1200"/>
            <a:t>구성</a:t>
          </a:r>
          <a:endParaRPr lang="en-US" sz="2900" kern="1200"/>
        </a:p>
      </dsp:txBody>
      <dsp:txXfrm>
        <a:off x="2638868" y="492582"/>
        <a:ext cx="2143794" cy="1286276"/>
      </dsp:txXfrm>
    </dsp:sp>
    <dsp:sp modelId="{549C0E85-61BF-FC4C-97D9-EF678857279A}">
      <dsp:nvSpPr>
        <dsp:cNvPr id="0" name=""/>
        <dsp:cNvSpPr/>
      </dsp:nvSpPr>
      <dsp:spPr>
        <a:xfrm>
          <a:off x="7417731" y="1090001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1133255"/>
        <a:ext cx="24653" cy="4930"/>
      </dsp:txXfrm>
    </dsp:sp>
    <dsp:sp modelId="{37A1449C-899A-CE44-9D09-102AFF8B7E48}">
      <dsp:nvSpPr>
        <dsp:cNvPr id="0" name=""/>
        <dsp:cNvSpPr/>
      </dsp:nvSpPr>
      <dsp:spPr>
        <a:xfrm>
          <a:off x="5275736" y="492582"/>
          <a:ext cx="2143794" cy="1286276"/>
        </a:xfrm>
        <a:prstGeom prst="rect">
          <a:avLst/>
        </a:prstGeom>
        <a:solidFill>
          <a:schemeClr val="accent2">
            <a:hueOff val="545083"/>
            <a:satOff val="-12437"/>
            <a:lumOff val="4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Project</a:t>
          </a:r>
          <a:r>
            <a:rPr kumimoji="1" lang="ko-KR" sz="2900" kern="1200"/>
            <a:t> 구조</a:t>
          </a:r>
          <a:endParaRPr lang="en-US" sz="2900" kern="1200"/>
        </a:p>
      </dsp:txBody>
      <dsp:txXfrm>
        <a:off x="5275736" y="492582"/>
        <a:ext cx="2143794" cy="1286276"/>
      </dsp:txXfrm>
    </dsp:sp>
    <dsp:sp modelId="{20451A72-245E-DD42-BDDB-11FA16B84A67}">
      <dsp:nvSpPr>
        <dsp:cNvPr id="0" name=""/>
        <dsp:cNvSpPr/>
      </dsp:nvSpPr>
      <dsp:spPr>
        <a:xfrm>
          <a:off x="1073898" y="1777059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635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051" y="2005830"/>
        <a:ext cx="396297" cy="4930"/>
      </dsp:txXfrm>
    </dsp:sp>
    <dsp:sp modelId="{4D42A264-2C1F-CC4E-985B-7F495E0CA491}">
      <dsp:nvSpPr>
        <dsp:cNvPr id="0" name=""/>
        <dsp:cNvSpPr/>
      </dsp:nvSpPr>
      <dsp:spPr>
        <a:xfrm>
          <a:off x="7912603" y="492582"/>
          <a:ext cx="2143794" cy="1286276"/>
        </a:xfrm>
        <a:prstGeom prst="rect">
          <a:avLst/>
        </a:prstGeom>
        <a:solidFill>
          <a:schemeClr val="accent2">
            <a:hueOff val="817624"/>
            <a:satOff val="-18655"/>
            <a:lumOff val="6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UI/UX</a:t>
          </a:r>
          <a:r>
            <a:rPr kumimoji="1" lang="ko-KR" sz="2900" kern="1200"/>
            <a:t> 정의서</a:t>
          </a:r>
          <a:endParaRPr lang="en-US" sz="2900" kern="1200"/>
        </a:p>
      </dsp:txBody>
      <dsp:txXfrm>
        <a:off x="7912603" y="492582"/>
        <a:ext cx="2143794" cy="1286276"/>
      </dsp:txXfrm>
    </dsp:sp>
    <dsp:sp modelId="{B6B76D7C-F8F2-3048-AB80-49E6688696C9}">
      <dsp:nvSpPr>
        <dsp:cNvPr id="0" name=""/>
        <dsp:cNvSpPr/>
      </dsp:nvSpPr>
      <dsp:spPr>
        <a:xfrm>
          <a:off x="2143996" y="28693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2912605"/>
        <a:ext cx="24653" cy="4930"/>
      </dsp:txXfrm>
    </dsp:sp>
    <dsp:sp modelId="{732EAB10-3D84-6E49-98DF-C4FED8A93EF5}">
      <dsp:nvSpPr>
        <dsp:cNvPr id="0" name=""/>
        <dsp:cNvSpPr/>
      </dsp:nvSpPr>
      <dsp:spPr>
        <a:xfrm>
          <a:off x="2001" y="2271932"/>
          <a:ext cx="2143794" cy="1286276"/>
        </a:xfrm>
        <a:prstGeom prst="rect">
          <a:avLst/>
        </a:prstGeom>
        <a:solidFill>
          <a:schemeClr val="accent2">
            <a:hueOff val="1090165"/>
            <a:satOff val="-24873"/>
            <a:lumOff val="91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Database </a:t>
          </a:r>
          <a:r>
            <a:rPr kumimoji="1" lang="ko-KR" sz="2900" kern="1200"/>
            <a:t>설계</a:t>
          </a:r>
          <a:endParaRPr lang="en-US" sz="2900" kern="1200"/>
        </a:p>
      </dsp:txBody>
      <dsp:txXfrm>
        <a:off x="2001" y="2271932"/>
        <a:ext cx="2143794" cy="1286276"/>
      </dsp:txXfrm>
    </dsp:sp>
    <dsp:sp modelId="{52B31DEE-CF2C-3243-84D7-20A1F6B5BB50}">
      <dsp:nvSpPr>
        <dsp:cNvPr id="0" name=""/>
        <dsp:cNvSpPr/>
      </dsp:nvSpPr>
      <dsp:spPr>
        <a:xfrm>
          <a:off x="4780863" y="28693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1589824"/>
              <a:satOff val="-36273"/>
              <a:lumOff val="1339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2912605"/>
        <a:ext cx="24653" cy="4930"/>
      </dsp:txXfrm>
    </dsp:sp>
    <dsp:sp modelId="{DB269D73-DAFE-3B41-BEA7-01DD7A57CAC6}">
      <dsp:nvSpPr>
        <dsp:cNvPr id="0" name=""/>
        <dsp:cNvSpPr/>
      </dsp:nvSpPr>
      <dsp:spPr>
        <a:xfrm>
          <a:off x="2638868" y="2271932"/>
          <a:ext cx="2143794" cy="1286276"/>
        </a:xfrm>
        <a:prstGeom prst="rect">
          <a:avLst/>
        </a:prstGeom>
        <a:solidFill>
          <a:schemeClr val="accent2">
            <a:hueOff val="1362707"/>
            <a:satOff val="-31091"/>
            <a:lumOff val="114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900" kern="1200"/>
            <a:t>주요 </a:t>
          </a:r>
          <a:r>
            <a:rPr kumimoji="1" lang="en-US" sz="2900" kern="1200"/>
            <a:t>class</a:t>
          </a:r>
          <a:r>
            <a:rPr kumimoji="1" lang="ko-KR" sz="2900" kern="1200"/>
            <a:t>  역할 정의서</a:t>
          </a:r>
          <a:endParaRPr lang="en-US" sz="2900" kern="1200"/>
        </a:p>
      </dsp:txBody>
      <dsp:txXfrm>
        <a:off x="2638868" y="2271932"/>
        <a:ext cx="2143794" cy="1286276"/>
      </dsp:txXfrm>
    </dsp:sp>
    <dsp:sp modelId="{70240D39-700F-BC48-B8FC-D8821A17C356}">
      <dsp:nvSpPr>
        <dsp:cNvPr id="0" name=""/>
        <dsp:cNvSpPr/>
      </dsp:nvSpPr>
      <dsp:spPr>
        <a:xfrm>
          <a:off x="7417731" y="28693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635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2912605"/>
        <a:ext cx="24653" cy="4930"/>
      </dsp:txXfrm>
    </dsp:sp>
    <dsp:sp modelId="{80D8D573-C283-1945-8CDC-8D839C9F9E76}">
      <dsp:nvSpPr>
        <dsp:cNvPr id="0" name=""/>
        <dsp:cNvSpPr/>
      </dsp:nvSpPr>
      <dsp:spPr>
        <a:xfrm>
          <a:off x="5275736" y="2271932"/>
          <a:ext cx="2143794" cy="1286276"/>
        </a:xfrm>
        <a:prstGeom prst="rect">
          <a:avLst/>
        </a:prstGeom>
        <a:solidFill>
          <a:schemeClr val="accent2">
            <a:hueOff val="1635248"/>
            <a:satOff val="-37310"/>
            <a:lumOff val="137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Sequence Diagram</a:t>
          </a:r>
          <a:endParaRPr lang="en-US" sz="2900" kern="1200"/>
        </a:p>
      </dsp:txBody>
      <dsp:txXfrm>
        <a:off x="5275736" y="2271932"/>
        <a:ext cx="2143794" cy="1286276"/>
      </dsp:txXfrm>
    </dsp:sp>
    <dsp:sp modelId="{EE5D66DF-87F1-5C4A-AC2D-26AA1C4A91B3}">
      <dsp:nvSpPr>
        <dsp:cNvPr id="0" name=""/>
        <dsp:cNvSpPr/>
      </dsp:nvSpPr>
      <dsp:spPr>
        <a:xfrm>
          <a:off x="7912603" y="2271932"/>
          <a:ext cx="2143794" cy="1286276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900" kern="1200"/>
            <a:t>Test </a:t>
          </a:r>
          <a:r>
            <a:rPr kumimoji="1" lang="ko-KR" sz="2900" kern="1200"/>
            <a:t>방법</a:t>
          </a:r>
          <a:endParaRPr lang="en-US" sz="2900" kern="1200"/>
        </a:p>
      </dsp:txBody>
      <dsp:txXfrm>
        <a:off x="7912603" y="2271932"/>
        <a:ext cx="2143794" cy="1286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380B4-E9AC-DA4B-B091-1C5CAC27ADB8}">
      <dsp:nvSpPr>
        <dsp:cNvPr id="0" name=""/>
        <dsp:cNvSpPr/>
      </dsp:nvSpPr>
      <dsp:spPr>
        <a:xfrm>
          <a:off x="8840" y="752004"/>
          <a:ext cx="5284589" cy="2113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이 플랫폼은 사용자의 관심사를 기반으로 맞춤형 추천을 제공하며</a:t>
          </a:r>
          <a:r>
            <a:rPr lang="en-US" sz="2200" kern="1200" dirty="0"/>
            <a:t>, </a:t>
          </a:r>
          <a:r>
            <a:rPr lang="ko-KR" sz="2200" kern="1200" dirty="0"/>
            <a:t>효율적인 정보 탐색과 관리 기능을 제공합니다</a:t>
          </a:r>
          <a:r>
            <a:rPr lang="en-US" sz="2200" kern="1200" dirty="0"/>
            <a:t>.</a:t>
          </a:r>
        </a:p>
      </dsp:txBody>
      <dsp:txXfrm>
        <a:off x="1065758" y="752004"/>
        <a:ext cx="3170754" cy="2113835"/>
      </dsp:txXfrm>
    </dsp:sp>
    <dsp:sp modelId="{2EAAFD3D-70F5-304A-B558-4C5CD8EE106D}">
      <dsp:nvSpPr>
        <dsp:cNvPr id="0" name=""/>
        <dsp:cNvSpPr/>
      </dsp:nvSpPr>
      <dsp:spPr>
        <a:xfrm>
          <a:off x="4764970" y="752004"/>
          <a:ext cx="5284589" cy="2113835"/>
        </a:xfrm>
        <a:prstGeom prst="chevron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공모전 참가자들에게 편리한 환경을 제공하기 위해 다양한 공모전 정보를 한 곳에서 검색</a:t>
          </a:r>
          <a:r>
            <a:rPr lang="en-US" sz="2200" kern="1200"/>
            <a:t>, </a:t>
          </a:r>
          <a:r>
            <a:rPr lang="ko-KR" sz="2200" kern="1200"/>
            <a:t>조회</a:t>
          </a:r>
          <a:r>
            <a:rPr lang="en-US" sz="2200" kern="1200"/>
            <a:t>, </a:t>
          </a:r>
          <a:r>
            <a:rPr lang="ko-KR" sz="2200" kern="1200"/>
            <a:t>필터링할 수 있는 플랫폼을 설계합니다</a:t>
          </a:r>
          <a:r>
            <a:rPr lang="en-US" sz="2200" kern="1200"/>
            <a:t>.</a:t>
          </a:r>
        </a:p>
      </dsp:txBody>
      <dsp:txXfrm>
        <a:off x="5821888" y="752004"/>
        <a:ext cx="3170754" cy="2113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9A800-E603-A14C-954C-3C803A536377}">
      <dsp:nvSpPr>
        <dsp:cNvPr id="0" name=""/>
        <dsp:cNvSpPr/>
      </dsp:nvSpPr>
      <dsp:spPr>
        <a:xfrm>
          <a:off x="0" y="441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91560-2D06-AD4D-B7A7-27EA9251C2FB}">
      <dsp:nvSpPr>
        <dsp:cNvPr id="0" name=""/>
        <dsp:cNvSpPr/>
      </dsp:nvSpPr>
      <dsp:spPr>
        <a:xfrm>
          <a:off x="0" y="441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Spring MVC</a:t>
          </a:r>
          <a:r>
            <a:rPr lang="en-US" sz="1200" kern="1200"/>
            <a:t>: Model-View-Controller </a:t>
          </a:r>
          <a:r>
            <a:rPr lang="ko-KR" sz="1200" kern="1200"/>
            <a:t>설계 패턴을 활용하여 애플리케이션의 구조화 및 유지보수성을 강화</a:t>
          </a:r>
          <a:r>
            <a:rPr lang="en-US" sz="1200" kern="1200"/>
            <a:t>.</a:t>
          </a:r>
        </a:p>
      </dsp:txBody>
      <dsp:txXfrm>
        <a:off x="0" y="441"/>
        <a:ext cx="10058399" cy="278227"/>
      </dsp:txXfrm>
    </dsp:sp>
    <dsp:sp modelId="{DA195287-29A8-2247-81C6-CFB1432AD06D}">
      <dsp:nvSpPr>
        <dsp:cNvPr id="0" name=""/>
        <dsp:cNvSpPr/>
      </dsp:nvSpPr>
      <dsp:spPr>
        <a:xfrm>
          <a:off x="0" y="278669"/>
          <a:ext cx="10058399" cy="0"/>
        </a:xfrm>
        <a:prstGeom prst="line">
          <a:avLst/>
        </a:prstGeom>
        <a:solidFill>
          <a:schemeClr val="accent2">
            <a:hueOff val="158982"/>
            <a:satOff val="-3627"/>
            <a:lumOff val="1340"/>
            <a:alphaOff val="0"/>
          </a:schemeClr>
        </a:solidFill>
        <a:ln w="12700" cap="flat" cmpd="sng" algn="ctr">
          <a:solidFill>
            <a:schemeClr val="accent2">
              <a:hueOff val="158982"/>
              <a:satOff val="-3627"/>
              <a:lumOff val="13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B6015-0A8C-F044-B0D9-F811B2A29E55}">
      <dsp:nvSpPr>
        <dsp:cNvPr id="0" name=""/>
        <dsp:cNvSpPr/>
      </dsp:nvSpPr>
      <dsp:spPr>
        <a:xfrm>
          <a:off x="0" y="278669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Spring Test</a:t>
          </a:r>
          <a:r>
            <a:rPr lang="en-US" sz="1200" kern="1200"/>
            <a:t>: </a:t>
          </a:r>
          <a:r>
            <a:rPr lang="ko-KR" sz="1200" kern="1200"/>
            <a:t>단위 테스트와 통합 테스트를 지원하는 </a:t>
          </a:r>
          <a:r>
            <a:rPr lang="en-US" sz="1200" kern="1200"/>
            <a:t>Spring</a:t>
          </a:r>
          <a:r>
            <a:rPr lang="ko-KR" sz="1200" kern="1200"/>
            <a:t>의 테스트 모듈</a:t>
          </a:r>
          <a:r>
            <a:rPr lang="en-US" sz="1200" kern="1200"/>
            <a:t>.</a:t>
          </a:r>
        </a:p>
      </dsp:txBody>
      <dsp:txXfrm>
        <a:off x="0" y="278669"/>
        <a:ext cx="10058399" cy="278227"/>
      </dsp:txXfrm>
    </dsp:sp>
    <dsp:sp modelId="{F92343CA-8725-E149-A089-8D6C0219B588}">
      <dsp:nvSpPr>
        <dsp:cNvPr id="0" name=""/>
        <dsp:cNvSpPr/>
      </dsp:nvSpPr>
      <dsp:spPr>
        <a:xfrm>
          <a:off x="0" y="556897"/>
          <a:ext cx="10058399" cy="0"/>
        </a:xfrm>
        <a:prstGeom prst="line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 w="12700" cap="flat" cmpd="sng" algn="ctr">
          <a:solidFill>
            <a:schemeClr val="accent2">
              <a:hueOff val="317965"/>
              <a:satOff val="-7255"/>
              <a:lumOff val="26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A9D5-0DE2-7742-B318-7C29B9B228E6}">
      <dsp:nvSpPr>
        <dsp:cNvPr id="0" name=""/>
        <dsp:cNvSpPr/>
      </dsp:nvSpPr>
      <dsp:spPr>
        <a:xfrm>
          <a:off x="0" y="556897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Spring Data Access</a:t>
          </a:r>
          <a:r>
            <a:rPr lang="en-US" sz="1200" kern="1200"/>
            <a:t>: </a:t>
          </a:r>
          <a:r>
            <a:rPr lang="ko-KR" sz="1200" kern="1200"/>
            <a:t>데이터베이스와의 상호작용을 효율적으로 처리하기 위한 데이터 접근 계층 모듈</a:t>
          </a:r>
          <a:r>
            <a:rPr lang="en-US" sz="1200" kern="1200"/>
            <a:t>.</a:t>
          </a:r>
        </a:p>
      </dsp:txBody>
      <dsp:txXfrm>
        <a:off x="0" y="556897"/>
        <a:ext cx="10058399" cy="278227"/>
      </dsp:txXfrm>
    </dsp:sp>
    <dsp:sp modelId="{6C7AA0AB-40AA-C740-B60E-A21C6B38993A}">
      <dsp:nvSpPr>
        <dsp:cNvPr id="0" name=""/>
        <dsp:cNvSpPr/>
      </dsp:nvSpPr>
      <dsp:spPr>
        <a:xfrm>
          <a:off x="0" y="835125"/>
          <a:ext cx="10058399" cy="0"/>
        </a:xfrm>
        <a:prstGeom prst="line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2700" cap="flat" cmpd="sng" algn="ctr">
          <a:solidFill>
            <a:schemeClr val="accent2">
              <a:hueOff val="476947"/>
              <a:satOff val="-10882"/>
              <a:lumOff val="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4E6CE-6412-DD4F-A7FC-E8CCBB57645D}">
      <dsp:nvSpPr>
        <dsp:cNvPr id="0" name=""/>
        <dsp:cNvSpPr/>
      </dsp:nvSpPr>
      <dsp:spPr>
        <a:xfrm>
          <a:off x="0" y="835125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Spring AOP</a:t>
          </a:r>
          <a:r>
            <a:rPr lang="en-US" sz="1200" kern="1200"/>
            <a:t>: </a:t>
          </a:r>
          <a:r>
            <a:rPr lang="ko-KR" sz="1200" kern="1200"/>
            <a:t>로깅</a:t>
          </a:r>
          <a:r>
            <a:rPr lang="en-US" sz="1200" kern="1200"/>
            <a:t>, </a:t>
          </a:r>
          <a:r>
            <a:rPr lang="ko-KR" sz="1200" kern="1200"/>
            <a:t>트랜잭션 관리 등 공통 관심사를 모듈화하여 코드 간결화</a:t>
          </a:r>
          <a:r>
            <a:rPr lang="en-US" sz="1200" kern="1200"/>
            <a:t>.</a:t>
          </a:r>
        </a:p>
      </dsp:txBody>
      <dsp:txXfrm>
        <a:off x="0" y="835125"/>
        <a:ext cx="10058399" cy="278227"/>
      </dsp:txXfrm>
    </dsp:sp>
    <dsp:sp modelId="{8CBAB0B8-B6D9-6640-B242-1EB3078E3DBA}">
      <dsp:nvSpPr>
        <dsp:cNvPr id="0" name=""/>
        <dsp:cNvSpPr/>
      </dsp:nvSpPr>
      <dsp:spPr>
        <a:xfrm>
          <a:off x="0" y="1113352"/>
          <a:ext cx="10058399" cy="0"/>
        </a:xfrm>
        <a:prstGeom prst="line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B582F-9EEF-804C-8BAB-A23FA2C3AACF}">
      <dsp:nvSpPr>
        <dsp:cNvPr id="0" name=""/>
        <dsp:cNvSpPr/>
      </dsp:nvSpPr>
      <dsp:spPr>
        <a:xfrm>
          <a:off x="0" y="1113352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Spring Security</a:t>
          </a:r>
          <a:r>
            <a:rPr lang="en-US" sz="1200" kern="1200"/>
            <a:t>: </a:t>
          </a:r>
          <a:r>
            <a:rPr lang="ko-KR" sz="1200" kern="1200"/>
            <a:t>사용자 인증 및 권한 관리를 위한 강력한 보안 프레임워크</a:t>
          </a:r>
          <a:r>
            <a:rPr lang="en-US" sz="1200" kern="1200"/>
            <a:t>.</a:t>
          </a:r>
        </a:p>
      </dsp:txBody>
      <dsp:txXfrm>
        <a:off x="0" y="1113352"/>
        <a:ext cx="10058399" cy="278227"/>
      </dsp:txXfrm>
    </dsp:sp>
    <dsp:sp modelId="{95DE6EF0-1739-824C-B25A-32F9F250A9F1}">
      <dsp:nvSpPr>
        <dsp:cNvPr id="0" name=""/>
        <dsp:cNvSpPr/>
      </dsp:nvSpPr>
      <dsp:spPr>
        <a:xfrm>
          <a:off x="0" y="1391580"/>
          <a:ext cx="10058399" cy="0"/>
        </a:xfrm>
        <a:prstGeom prst="line">
          <a:avLst/>
        </a:prstGeom>
        <a:solidFill>
          <a:schemeClr val="accent2">
            <a:hueOff val="794912"/>
            <a:satOff val="-18137"/>
            <a:lumOff val="6700"/>
            <a:alphaOff val="0"/>
          </a:schemeClr>
        </a:solidFill>
        <a:ln w="12700" cap="flat" cmpd="sng" algn="ctr">
          <a:solidFill>
            <a:schemeClr val="accent2">
              <a:hueOff val="794912"/>
              <a:satOff val="-18137"/>
              <a:lumOff val="67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096EE-F3B1-1A44-85B6-78F594296358}">
      <dsp:nvSpPr>
        <dsp:cNvPr id="0" name=""/>
        <dsp:cNvSpPr/>
      </dsp:nvSpPr>
      <dsp:spPr>
        <a:xfrm>
          <a:off x="0" y="1391580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Hibernate/JPA</a:t>
          </a:r>
          <a:r>
            <a:rPr lang="en-US" sz="1200" kern="1200"/>
            <a:t>: </a:t>
          </a:r>
          <a:r>
            <a:rPr lang="ko-KR" sz="1200" kern="1200"/>
            <a:t>객체와 관계형 데이터베이스 간 매핑을 제공하는 </a:t>
          </a:r>
          <a:r>
            <a:rPr lang="en-US" sz="1200" kern="1200"/>
            <a:t>ORM </a:t>
          </a:r>
          <a:r>
            <a:rPr lang="ko-KR" sz="1200" kern="1200"/>
            <a:t>도구로</a:t>
          </a:r>
          <a:r>
            <a:rPr lang="en-US" sz="1200" kern="1200"/>
            <a:t>, </a:t>
          </a:r>
          <a:r>
            <a:rPr lang="ko-KR" sz="1200" kern="1200"/>
            <a:t>데이터베이스 작업을 간소화</a:t>
          </a:r>
          <a:r>
            <a:rPr lang="en-US" sz="1200" kern="1200"/>
            <a:t>.</a:t>
          </a:r>
        </a:p>
      </dsp:txBody>
      <dsp:txXfrm>
        <a:off x="0" y="1391580"/>
        <a:ext cx="10058399" cy="278227"/>
      </dsp:txXfrm>
    </dsp:sp>
    <dsp:sp modelId="{282CEF2E-E1EC-7846-ACEC-747F46861CC7}">
      <dsp:nvSpPr>
        <dsp:cNvPr id="0" name=""/>
        <dsp:cNvSpPr/>
      </dsp:nvSpPr>
      <dsp:spPr>
        <a:xfrm>
          <a:off x="0" y="1669808"/>
          <a:ext cx="10058399" cy="0"/>
        </a:xfrm>
        <a:prstGeom prst="lin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F959D-1EA0-FC41-A76C-4452456E2620}">
      <dsp:nvSpPr>
        <dsp:cNvPr id="0" name=""/>
        <dsp:cNvSpPr/>
      </dsp:nvSpPr>
      <dsp:spPr>
        <a:xfrm>
          <a:off x="0" y="1669808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MySQL</a:t>
          </a:r>
          <a:r>
            <a:rPr lang="en-US" sz="1200" kern="1200"/>
            <a:t>: </a:t>
          </a:r>
          <a:r>
            <a:rPr lang="ko-KR" sz="1200" kern="1200"/>
            <a:t>공모전 데이터 저장 및 관리용 관계형 데이터베이스</a:t>
          </a:r>
          <a:r>
            <a:rPr lang="en-US" sz="1200" kern="1200"/>
            <a:t>.</a:t>
          </a:r>
        </a:p>
      </dsp:txBody>
      <dsp:txXfrm>
        <a:off x="0" y="1669808"/>
        <a:ext cx="10058399" cy="278227"/>
      </dsp:txXfrm>
    </dsp:sp>
    <dsp:sp modelId="{A58AF2AE-9BDB-1548-B86B-EC22EA8CCC78}">
      <dsp:nvSpPr>
        <dsp:cNvPr id="0" name=""/>
        <dsp:cNvSpPr/>
      </dsp:nvSpPr>
      <dsp:spPr>
        <a:xfrm>
          <a:off x="0" y="1948036"/>
          <a:ext cx="10058399" cy="0"/>
        </a:xfrm>
        <a:prstGeom prst="line">
          <a:avLst/>
        </a:prstGeom>
        <a:solidFill>
          <a:schemeClr val="accent2">
            <a:hueOff val="1112877"/>
            <a:satOff val="-25391"/>
            <a:lumOff val="9379"/>
            <a:alphaOff val="0"/>
          </a:schemeClr>
        </a:solidFill>
        <a:ln w="12700" cap="flat" cmpd="sng" algn="ctr">
          <a:solidFill>
            <a:schemeClr val="accent2">
              <a:hueOff val="1112877"/>
              <a:satOff val="-25391"/>
              <a:lumOff val="93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12546-4D38-8142-85FE-36E2AB601C99}">
      <dsp:nvSpPr>
        <dsp:cNvPr id="0" name=""/>
        <dsp:cNvSpPr/>
      </dsp:nvSpPr>
      <dsp:spPr>
        <a:xfrm>
          <a:off x="0" y="1948036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Thymeleaf</a:t>
          </a:r>
          <a:r>
            <a:rPr lang="en-US" sz="1200" kern="1200"/>
            <a:t>: HTML </a:t>
          </a:r>
          <a:r>
            <a:rPr lang="ko-KR" sz="1200" kern="1200"/>
            <a:t>템플릿 엔진으로</a:t>
          </a:r>
          <a:r>
            <a:rPr lang="en-US" sz="1200" kern="1200"/>
            <a:t>, </a:t>
          </a:r>
          <a:r>
            <a:rPr lang="ko-KR" sz="1200" kern="1200"/>
            <a:t>서버 사이드 렌더링을 통해 사용자 인터페이스 구성</a:t>
          </a:r>
          <a:r>
            <a:rPr lang="en-US" sz="1200" kern="1200"/>
            <a:t>.</a:t>
          </a:r>
        </a:p>
      </dsp:txBody>
      <dsp:txXfrm>
        <a:off x="0" y="1948036"/>
        <a:ext cx="10058399" cy="278227"/>
      </dsp:txXfrm>
    </dsp:sp>
    <dsp:sp modelId="{C01920DD-822B-2046-B4B6-99D9F7ACB1DF}">
      <dsp:nvSpPr>
        <dsp:cNvPr id="0" name=""/>
        <dsp:cNvSpPr/>
      </dsp:nvSpPr>
      <dsp:spPr>
        <a:xfrm>
          <a:off x="0" y="2226264"/>
          <a:ext cx="10058399" cy="0"/>
        </a:xfrm>
        <a:prstGeom prst="line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A2028-1609-0A45-BDB4-FACCDA07A15E}">
      <dsp:nvSpPr>
        <dsp:cNvPr id="0" name=""/>
        <dsp:cNvSpPr/>
      </dsp:nvSpPr>
      <dsp:spPr>
        <a:xfrm>
          <a:off x="0" y="2226264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Log4j 2</a:t>
          </a:r>
          <a:r>
            <a:rPr lang="en-US" sz="1200" kern="1200"/>
            <a:t>: </a:t>
          </a:r>
          <a:r>
            <a:rPr lang="ko-KR" sz="1200" kern="1200"/>
            <a:t>애플리케이션의 실행 로그를 효율적으로 관리하고 분석하기 위한 고성능 로깅 프레임워크</a:t>
          </a:r>
          <a:r>
            <a:rPr lang="en-US" sz="1200" kern="1200"/>
            <a:t>.</a:t>
          </a:r>
        </a:p>
      </dsp:txBody>
      <dsp:txXfrm>
        <a:off x="0" y="2226264"/>
        <a:ext cx="10058399" cy="278227"/>
      </dsp:txXfrm>
    </dsp:sp>
    <dsp:sp modelId="{13A76C90-5C1F-0142-BC04-5E48CB997289}">
      <dsp:nvSpPr>
        <dsp:cNvPr id="0" name=""/>
        <dsp:cNvSpPr/>
      </dsp:nvSpPr>
      <dsp:spPr>
        <a:xfrm>
          <a:off x="0" y="2504492"/>
          <a:ext cx="10058399" cy="0"/>
        </a:xfrm>
        <a:prstGeom prst="line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2700" cap="flat" cmpd="sng" algn="ctr">
          <a:solidFill>
            <a:schemeClr val="accent2">
              <a:hueOff val="1430842"/>
              <a:satOff val="-32646"/>
              <a:lumOff val="1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011DF-A9E4-AA45-B1DC-4AE81420456F}">
      <dsp:nvSpPr>
        <dsp:cNvPr id="0" name=""/>
        <dsp:cNvSpPr/>
      </dsp:nvSpPr>
      <dsp:spPr>
        <a:xfrm>
          <a:off x="0" y="2504492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Swagger</a:t>
          </a:r>
          <a:r>
            <a:rPr lang="en-US" sz="1200" kern="1200"/>
            <a:t>: RESTful API </a:t>
          </a:r>
          <a:r>
            <a:rPr lang="ko-KR" sz="1200" kern="1200"/>
            <a:t>문서를 자동으로 생성하여 </a:t>
          </a:r>
          <a:r>
            <a:rPr lang="en-US" sz="1200" kern="1200"/>
            <a:t>API </a:t>
          </a:r>
          <a:r>
            <a:rPr lang="ko-KR" sz="1200" kern="1200"/>
            <a:t>설계 및 테스트를 간소화</a:t>
          </a:r>
          <a:r>
            <a:rPr lang="en-US" sz="1200" kern="1200"/>
            <a:t>.</a:t>
          </a:r>
        </a:p>
      </dsp:txBody>
      <dsp:txXfrm>
        <a:off x="0" y="2504492"/>
        <a:ext cx="10058399" cy="278227"/>
      </dsp:txXfrm>
    </dsp:sp>
    <dsp:sp modelId="{EDE4E3B7-CD1C-5546-9C02-18B34E265428}">
      <dsp:nvSpPr>
        <dsp:cNvPr id="0" name=""/>
        <dsp:cNvSpPr/>
      </dsp:nvSpPr>
      <dsp:spPr>
        <a:xfrm>
          <a:off x="0" y="2782719"/>
          <a:ext cx="10058399" cy="0"/>
        </a:xfrm>
        <a:prstGeom prst="line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 w="12700" cap="flat" cmpd="sng" algn="ctr">
          <a:solidFill>
            <a:schemeClr val="accent2">
              <a:hueOff val="1589824"/>
              <a:satOff val="-36273"/>
              <a:lumOff val="1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ED7C3-2B8B-C54B-927F-2CF818CE8106}">
      <dsp:nvSpPr>
        <dsp:cNvPr id="0" name=""/>
        <dsp:cNvSpPr/>
      </dsp:nvSpPr>
      <dsp:spPr>
        <a:xfrm>
          <a:off x="0" y="2782719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Quartz Scheduler</a:t>
          </a:r>
          <a:r>
            <a:rPr lang="en-US" sz="1200" kern="1200"/>
            <a:t>: </a:t>
          </a:r>
          <a:r>
            <a:rPr lang="ko-KR" sz="1200" kern="1200"/>
            <a:t>정기적인 작업 스케줄링</a:t>
          </a:r>
          <a:r>
            <a:rPr lang="en-US" sz="1200" kern="1200"/>
            <a:t>(</a:t>
          </a:r>
          <a:r>
            <a:rPr lang="ko-KR" sz="1200" kern="1200"/>
            <a:t>예</a:t>
          </a:r>
          <a:r>
            <a:rPr lang="en-US" sz="1200" kern="1200"/>
            <a:t>: </a:t>
          </a:r>
          <a:r>
            <a:rPr lang="ko-KR" sz="1200" kern="1200"/>
            <a:t>공모전 데이터 크롤링</a:t>
          </a:r>
          <a:r>
            <a:rPr lang="en-US" sz="1200" kern="1200"/>
            <a:t>)</a:t>
          </a:r>
          <a:r>
            <a:rPr lang="ko-KR" sz="1200" kern="1200"/>
            <a:t>에 사용</a:t>
          </a:r>
          <a:r>
            <a:rPr lang="en-US" sz="1200" kern="1200"/>
            <a:t>.</a:t>
          </a:r>
        </a:p>
      </dsp:txBody>
      <dsp:txXfrm>
        <a:off x="0" y="2782719"/>
        <a:ext cx="10058399" cy="278227"/>
      </dsp:txXfrm>
    </dsp:sp>
    <dsp:sp modelId="{5EFE28D4-2272-0448-A85C-1913B6ADBADA}">
      <dsp:nvSpPr>
        <dsp:cNvPr id="0" name=""/>
        <dsp:cNvSpPr/>
      </dsp:nvSpPr>
      <dsp:spPr>
        <a:xfrm>
          <a:off x="0" y="3060947"/>
          <a:ext cx="10058399" cy="0"/>
        </a:xfrm>
        <a:prstGeom prst="line">
          <a:avLst/>
        </a:prstGeom>
        <a:solidFill>
          <a:schemeClr val="accent2">
            <a:hueOff val="1748807"/>
            <a:satOff val="-39901"/>
            <a:lumOff val="14739"/>
            <a:alphaOff val="0"/>
          </a:schemeClr>
        </a:solidFill>
        <a:ln w="12700" cap="flat" cmpd="sng" algn="ctr">
          <a:solidFill>
            <a:schemeClr val="accent2">
              <a:hueOff val="1748807"/>
              <a:satOff val="-39901"/>
              <a:lumOff val="14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49DF4-C465-9C42-90BE-FB830CF1AB1F}">
      <dsp:nvSpPr>
        <dsp:cNvPr id="0" name=""/>
        <dsp:cNvSpPr/>
      </dsp:nvSpPr>
      <dsp:spPr>
        <a:xfrm>
          <a:off x="0" y="3060947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RESTful API</a:t>
          </a:r>
          <a:r>
            <a:rPr lang="en-US" sz="1200" kern="1200"/>
            <a:t>: </a:t>
          </a:r>
          <a:r>
            <a:rPr lang="ko-KR" sz="1200" kern="1200"/>
            <a:t>클라이언트</a:t>
          </a:r>
          <a:r>
            <a:rPr lang="en-US" sz="1200" kern="1200"/>
            <a:t>-</a:t>
          </a:r>
          <a:r>
            <a:rPr lang="ko-KR" sz="1200" kern="1200"/>
            <a:t>서버 간 데이터 통신 표준을 준수하여 유연한 </a:t>
          </a:r>
          <a:r>
            <a:rPr lang="en-US" sz="1200" kern="1200"/>
            <a:t>API </a:t>
          </a:r>
          <a:r>
            <a:rPr lang="ko-KR" sz="1200" kern="1200"/>
            <a:t>설계 제공</a:t>
          </a:r>
          <a:r>
            <a:rPr lang="en-US" sz="1200" kern="1200"/>
            <a:t>.</a:t>
          </a:r>
        </a:p>
      </dsp:txBody>
      <dsp:txXfrm>
        <a:off x="0" y="3060947"/>
        <a:ext cx="10058399" cy="278227"/>
      </dsp:txXfrm>
    </dsp:sp>
    <dsp:sp modelId="{A6CE4E09-4F5F-3E40-B3BF-8F89F84CF284}">
      <dsp:nvSpPr>
        <dsp:cNvPr id="0" name=""/>
        <dsp:cNvSpPr/>
      </dsp:nvSpPr>
      <dsp:spPr>
        <a:xfrm>
          <a:off x="0" y="3339175"/>
          <a:ext cx="10058399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BCD39-89AE-9E46-B236-0D02733485F7}">
      <dsp:nvSpPr>
        <dsp:cNvPr id="0" name=""/>
        <dsp:cNvSpPr/>
      </dsp:nvSpPr>
      <dsp:spPr>
        <a:xfrm>
          <a:off x="0" y="3339175"/>
          <a:ext cx="10058399" cy="278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Docker</a:t>
          </a:r>
          <a:r>
            <a:rPr lang="en-US" sz="1200" kern="1200"/>
            <a:t>: </a:t>
          </a:r>
          <a:r>
            <a:rPr lang="ko-KR" sz="1200" kern="1200"/>
            <a:t>컨테이너 기반 애플리케이션 배포 및 실행 환경 구축</a:t>
          </a:r>
          <a:r>
            <a:rPr lang="en-US" sz="1200" kern="1200"/>
            <a:t>.</a:t>
          </a:r>
        </a:p>
      </dsp:txBody>
      <dsp:txXfrm>
        <a:off x="0" y="3339175"/>
        <a:ext cx="10058399" cy="278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DE866-4447-4C29-886C-08157A9E8ED4}">
      <dsp:nvSpPr>
        <dsp:cNvPr id="0" name=""/>
        <dsp:cNvSpPr/>
      </dsp:nvSpPr>
      <dsp:spPr>
        <a:xfrm>
          <a:off x="9891" y="269925"/>
          <a:ext cx="1048810" cy="1048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D69DF-7DDC-4957-A91A-BC7621195520}">
      <dsp:nvSpPr>
        <dsp:cNvPr id="0" name=""/>
        <dsp:cNvSpPr/>
      </dsp:nvSpPr>
      <dsp:spPr>
        <a:xfrm>
          <a:off x="9891" y="1451089"/>
          <a:ext cx="2996602" cy="4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1. </a:t>
          </a:r>
          <a:r>
            <a:rPr lang="en-US" sz="2500" b="1" kern="1200"/>
            <a:t>Controller </a:t>
          </a:r>
          <a:r>
            <a:rPr lang="ko-KR" sz="2500" b="1" kern="1200"/>
            <a:t>계층</a:t>
          </a:r>
          <a:r>
            <a:rPr lang="en-US" sz="2500" kern="1200"/>
            <a:t>:</a:t>
          </a:r>
        </a:p>
      </dsp:txBody>
      <dsp:txXfrm>
        <a:off x="9891" y="1451089"/>
        <a:ext cx="2996602" cy="449490"/>
      </dsp:txXfrm>
    </dsp:sp>
    <dsp:sp modelId="{A9C859B1-7201-4BBF-89A9-DD40B892C104}">
      <dsp:nvSpPr>
        <dsp:cNvPr id="0" name=""/>
        <dsp:cNvSpPr/>
      </dsp:nvSpPr>
      <dsp:spPr>
        <a:xfrm>
          <a:off x="9891" y="1962139"/>
          <a:ext cx="2996602" cy="138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사용자</a:t>
          </a:r>
          <a:r>
            <a:rPr lang="en-US" sz="1700" kern="1200"/>
            <a:t>, </a:t>
          </a:r>
          <a:r>
            <a:rPr lang="ko-KR" sz="1700" kern="1200"/>
            <a:t>공모전</a:t>
          </a:r>
          <a:r>
            <a:rPr lang="en-US" sz="1700" kern="1200"/>
            <a:t>, </a:t>
          </a:r>
          <a:r>
            <a:rPr lang="ko-KR" sz="1700" kern="1200"/>
            <a:t>즐겨찾기 등 각각의 엔드포인트</a:t>
          </a:r>
          <a:r>
            <a:rPr lang="en-US" sz="1700" kern="1200"/>
            <a:t>(API)</a:t>
          </a:r>
          <a:r>
            <a:rPr lang="ko-KR" sz="1700" kern="1200"/>
            <a:t>를 관리합니다</a:t>
          </a:r>
          <a:r>
            <a:rPr lang="en-US" sz="1700" kern="1200"/>
            <a:t>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요청을 받아 </a:t>
          </a:r>
          <a:r>
            <a:rPr lang="en-US" sz="1700" kern="1200"/>
            <a:t>Service </a:t>
          </a:r>
          <a:r>
            <a:rPr lang="ko-KR" sz="1700" kern="1200"/>
            <a:t>계층에 전달하고</a:t>
          </a:r>
          <a:r>
            <a:rPr lang="en-US" sz="1700" kern="1200"/>
            <a:t>, </a:t>
          </a:r>
          <a:r>
            <a:rPr lang="ko-KR" sz="1700" kern="1200"/>
            <a:t>결과를 반환합니다</a:t>
          </a:r>
          <a:r>
            <a:rPr lang="en-US" sz="1700" kern="1200"/>
            <a:t>.</a:t>
          </a:r>
        </a:p>
      </dsp:txBody>
      <dsp:txXfrm>
        <a:off x="9891" y="1962139"/>
        <a:ext cx="2996602" cy="1385780"/>
      </dsp:txXfrm>
    </dsp:sp>
    <dsp:sp modelId="{451FBB53-1D31-4163-AED7-A9D2C7073758}">
      <dsp:nvSpPr>
        <dsp:cNvPr id="0" name=""/>
        <dsp:cNvSpPr/>
      </dsp:nvSpPr>
      <dsp:spPr>
        <a:xfrm>
          <a:off x="3530898" y="269925"/>
          <a:ext cx="1048810" cy="1048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C291A-3A99-411C-9C2C-E0971483B4BA}">
      <dsp:nvSpPr>
        <dsp:cNvPr id="0" name=""/>
        <dsp:cNvSpPr/>
      </dsp:nvSpPr>
      <dsp:spPr>
        <a:xfrm>
          <a:off x="3530898" y="1451089"/>
          <a:ext cx="2996602" cy="4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2. </a:t>
          </a:r>
          <a:r>
            <a:rPr lang="en-US" sz="2500" b="1" kern="1200"/>
            <a:t>Service </a:t>
          </a:r>
          <a:r>
            <a:rPr lang="ko-KR" sz="2500" b="1" kern="1200"/>
            <a:t>계층</a:t>
          </a:r>
          <a:r>
            <a:rPr lang="en-US" sz="2500" kern="1200"/>
            <a:t>:</a:t>
          </a:r>
        </a:p>
      </dsp:txBody>
      <dsp:txXfrm>
        <a:off x="3530898" y="1451089"/>
        <a:ext cx="2996602" cy="449490"/>
      </dsp:txXfrm>
    </dsp:sp>
    <dsp:sp modelId="{D35775BE-4997-427A-9D52-8E7C48255292}">
      <dsp:nvSpPr>
        <dsp:cNvPr id="0" name=""/>
        <dsp:cNvSpPr/>
      </dsp:nvSpPr>
      <dsp:spPr>
        <a:xfrm>
          <a:off x="3530898" y="1962139"/>
          <a:ext cx="2996602" cy="138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비즈니스 로직을 처리하며</a:t>
          </a:r>
          <a:r>
            <a:rPr lang="en-US" sz="1700" kern="1200"/>
            <a:t>, Controller</a:t>
          </a:r>
          <a:r>
            <a:rPr lang="ko-KR" sz="1700" kern="1200"/>
            <a:t>와 </a:t>
          </a:r>
          <a:r>
            <a:rPr lang="en-US" sz="1700" kern="1200"/>
            <a:t>Repository </a:t>
          </a:r>
          <a:r>
            <a:rPr lang="ko-KR" sz="1700" kern="1200"/>
            <a:t>계층 간의 중간다리 역할을 합니다</a:t>
          </a:r>
          <a:r>
            <a:rPr lang="en-US" sz="1700" kern="1200"/>
            <a:t>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데이터의 유효성을 검사하거나 추가적인 연산을 수행합니다</a:t>
          </a:r>
          <a:r>
            <a:rPr lang="en-US" sz="1700" kern="1200"/>
            <a:t>.</a:t>
          </a:r>
        </a:p>
      </dsp:txBody>
      <dsp:txXfrm>
        <a:off x="3530898" y="1962139"/>
        <a:ext cx="2996602" cy="1385780"/>
      </dsp:txXfrm>
    </dsp:sp>
    <dsp:sp modelId="{0C90E7F5-9295-46E1-8CEA-39FF6079CBB7}">
      <dsp:nvSpPr>
        <dsp:cNvPr id="0" name=""/>
        <dsp:cNvSpPr/>
      </dsp:nvSpPr>
      <dsp:spPr>
        <a:xfrm>
          <a:off x="7051906" y="269925"/>
          <a:ext cx="1048810" cy="1048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70913-1195-4770-A765-AD13E972272E}">
      <dsp:nvSpPr>
        <dsp:cNvPr id="0" name=""/>
        <dsp:cNvSpPr/>
      </dsp:nvSpPr>
      <dsp:spPr>
        <a:xfrm>
          <a:off x="7051906" y="1451089"/>
          <a:ext cx="2996602" cy="4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3. </a:t>
          </a:r>
          <a:r>
            <a:rPr lang="en-US" sz="2500" b="1" kern="1200"/>
            <a:t>Repository </a:t>
          </a:r>
          <a:r>
            <a:rPr lang="ko-KR" sz="2500" b="1" kern="1200"/>
            <a:t>계층</a:t>
          </a:r>
          <a:r>
            <a:rPr lang="en-US" sz="2500" kern="1200"/>
            <a:t>:</a:t>
          </a:r>
        </a:p>
      </dsp:txBody>
      <dsp:txXfrm>
        <a:off x="7051906" y="1451089"/>
        <a:ext cx="2996602" cy="449490"/>
      </dsp:txXfrm>
    </dsp:sp>
    <dsp:sp modelId="{423E6F7A-DD29-42FF-9194-E1B7960E2D21}">
      <dsp:nvSpPr>
        <dsp:cNvPr id="0" name=""/>
        <dsp:cNvSpPr/>
      </dsp:nvSpPr>
      <dsp:spPr>
        <a:xfrm>
          <a:off x="7051906" y="1962139"/>
          <a:ext cx="2996602" cy="138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데이터베이스와 직접 상호작용하며</a:t>
          </a:r>
          <a:r>
            <a:rPr lang="en-US" sz="1700" kern="1200"/>
            <a:t>, </a:t>
          </a:r>
          <a:r>
            <a:rPr lang="ko-KR" sz="1700" kern="1200"/>
            <a:t>데이터 </a:t>
          </a:r>
          <a:r>
            <a:rPr lang="en-US" sz="1700" kern="1200"/>
            <a:t>CRUD </a:t>
          </a:r>
          <a:r>
            <a:rPr lang="ko-KR" sz="1700" kern="1200"/>
            <a:t>작업을 수행합니다</a:t>
          </a:r>
          <a:r>
            <a:rPr lang="en-US" sz="1700" kern="1200"/>
            <a:t>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JPA</a:t>
          </a:r>
          <a:r>
            <a:rPr lang="ko-KR" sz="1700" kern="1200"/>
            <a:t>를 사용해 쿼리를 추상화합니다</a:t>
          </a:r>
          <a:r>
            <a:rPr lang="en-US" sz="1700" kern="1200"/>
            <a:t>.</a:t>
          </a:r>
        </a:p>
      </dsp:txBody>
      <dsp:txXfrm>
        <a:off x="7051906" y="1962139"/>
        <a:ext cx="2996602" cy="1385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93148-EA04-A744-ADC0-34FC774E6343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4A7A-27BC-BE44-B303-1EC75B46DC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29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이번 강의는 소프트웨어 개발에서 문제를 파악하고 해결하기 위해 가장 중요하고 필수적인 기술들입니다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주요기능을 개발하는 것도 중요하지만 예외적인 오류에 대한 대비를 하는 것은 주요기능 개발보다 더욱 중요한 부분입니다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이번 강의에서 배우는 내용은 애플리케이션의 내부를 </a:t>
            </a:r>
            <a:r>
              <a:rPr kumimoji="1" lang="ko-KR" altLang="en-US" dirty="0" err="1"/>
              <a:t>들어다</a:t>
            </a:r>
            <a:r>
              <a:rPr kumimoji="1" lang="ko-KR" altLang="en-US" dirty="0"/>
              <a:t> 보는 기술이라고 할 수 잇습니다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애플리케이션이 흘러가는 것을 직접적으로 들여다 보고 파악할 수 있는 기술입니다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다시 한번 말씀드리지만 문제가 적은 고품질의 애플리케이션을 만들기 위한 아주 중요하고 필수적인 기술들입니다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8171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155-EA27-7453-9EBB-4293DA92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5FD95D-0D74-EC57-8F27-BBBA125EB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71624-24E1-A541-795D-DBAB01647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C9FE7-89C4-1567-97D9-822C5C068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12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444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13F9-390F-4D4E-D8ED-F1741137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2F7B09-896A-7AD5-397F-7A30EB9C8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C2A150-14D8-42D3-2D8F-DEFDF0F9E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99854-534B-95B7-8C52-57FC7706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502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4B8F-1F8E-5D74-D2EB-FFE4E0E1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98B1B2-F684-ED03-3A6C-BDFED676B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B63205-F08B-B5BA-8F37-FBD10D513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B2B47-A7B7-B370-3420-48E7E53F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91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24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37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46EC-2AD0-97C0-C734-EBCF76AEC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70296E-A34B-A0F9-BDCA-8DF6627B0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93D91-F359-8E87-3CE5-005327E68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7F1443-B2B6-F950-DE36-7F15065E7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222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3122-6874-410A-C62B-7A68F6ED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7AD50-ACF9-3F02-7385-4A3411769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6EFBA5-995B-EF25-F5A5-619E71296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D5857-7F62-7CF3-E98C-1A061B06D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0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9CFA-1413-CD46-8B4A-2864046D1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75C4B2-019C-8F68-27FC-F69732DF3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A8E11-5F07-2125-F480-E7CBFAC2A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4CC89-A611-9013-D635-A5C2007AD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3863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45FE-66A1-76C8-F27D-1C10ADBA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F1912-C128-8373-CDEB-89990A4ED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743BD1-9DAD-AF6C-218C-4A3846FFB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541DEE-627A-4AD8-1669-BCC87D364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45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778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DDEA-847F-922D-C247-F2776670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34678A-C319-A80C-4164-1D2BE3B58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34666-E03A-46DE-8FB3-1A6ECF77D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D587B-84D2-DB14-79F8-22175BF78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2189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177F-FB40-B7BD-564B-68224E2A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3C794-33AC-7C05-F0B5-ED59E9E9D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50B01A-A36C-1EF5-CA3B-8EC352C98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DDC63-EA5D-7AB8-F47F-4BE681F54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54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221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75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1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87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4D90-A653-AE98-405C-E7ECF4C3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26813-B2A2-053E-D555-A51C711DF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86D7E-40DF-659F-4AE2-8BAA5E3F6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35DCD-145C-2BD3-B6A9-5D9119344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6047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04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4A7A-27BC-BE44-B303-1EC75B46DCB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04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205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53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81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35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189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87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4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40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12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325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3F8B91A-C969-BD41-BF5E-1E24AE9BE98D}" type="datetimeFigureOut">
              <a:rPr kumimoji="1" lang="ko-KR" altLang="en-US" smtClean="0"/>
              <a:t>2024. 12. 11.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DC32331-C54F-4B4A-BFF6-A39AED8204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74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u-cs-wp/202221889_f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search.pstatic.net/common/?src=http%3A%2F%2Fblogfiles.naver.net%2F20160908_200%2Fdonggoo1942_1473298570069kJwpa_PNG%2F%25B0%25C7%25B1%25B9.png&amp;type=a340" TargetMode="External"/><Relationship Id="rId4" Type="http://schemas.openxmlformats.org/officeDocument/2006/relationships/hyperlink" Target="https://www.kku.ac.kr/mbshome/mbs/wwwkr/index.d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pstatic.net/common/?src=http%3A%2F%2Fblogfiles.naver.net%2FMjAyMzA5MDhfMTI1%2FMDAxNjk0MTMyMjc2MDI2.HYl42WE1Sl1woM-SBbgk_3_0qeOc2WLFTBdyak6GHAEg.YAtHv4LUJRgG8cpEoet4nkfqUSlRhRA1CQ_d2jy6bBsg.PNG.mum525%2Fimage.png&amp;type=a340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0EFA-6BF8-1A67-4A93-E8878A50D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55" y="1171007"/>
            <a:ext cx="9966960" cy="359243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공모전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00F28F-340F-5541-0590-8CE2253D3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r>
              <a:rPr kumimoji="1" lang="ko-KR" altLang="en-US">
                <a:solidFill>
                  <a:srgbClr val="000000"/>
                </a:solidFill>
              </a:rPr>
              <a:t>고급 웹 프로그래밍 과제</a:t>
            </a:r>
            <a:endParaRPr kumimoji="1" lang="en-US" altLang="ko-KR">
              <a:solidFill>
                <a:srgbClr val="000000"/>
              </a:solidFill>
            </a:endParaRPr>
          </a:p>
          <a:p>
            <a:r>
              <a:rPr kumimoji="1" lang="en-US" altLang="ko-KR">
                <a:solidFill>
                  <a:srgbClr val="000000"/>
                </a:solidFill>
              </a:rPr>
              <a:t>202221889</a:t>
            </a:r>
            <a:r>
              <a:rPr kumimoji="1" lang="ko-KR" altLang="en-US">
                <a:solidFill>
                  <a:srgbClr val="000000"/>
                </a:solidFill>
              </a:rPr>
              <a:t> 최우진</a:t>
            </a:r>
          </a:p>
        </p:txBody>
      </p:sp>
    </p:spTree>
    <p:extLst>
      <p:ext uri="{BB962C8B-B14F-4D97-AF65-F5344CB8AC3E}">
        <p14:creationId xmlns:p14="http://schemas.microsoft.com/office/powerpoint/2010/main" val="21075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8"/>
    </mc:Choice>
    <mc:Fallback xmlns="">
      <p:transition spd="slow" advTm="91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A91C-0A77-8F72-E77B-6933325A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CE415D-94B4-067D-25CD-77D898DBE92D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Database </a:t>
            </a:r>
            <a:r>
              <a:rPr kumimoji="1" lang="ko-KR" altLang="en-US" sz="2400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4327D-840A-26C2-FDC0-62E8679680E6}"/>
              </a:ext>
            </a:extLst>
          </p:cNvPr>
          <p:cNvSpPr txBox="1"/>
          <p:nvPr/>
        </p:nvSpPr>
        <p:spPr>
          <a:xfrm>
            <a:off x="626076" y="840260"/>
            <a:ext cx="286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 </a:t>
            </a:r>
            <a:r>
              <a:rPr kumimoji="1" lang="ko-KR" altLang="en-US" dirty="0"/>
              <a:t>정의서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DDCAA-E0EB-E0B8-61C7-0C9C60FCB416}"/>
              </a:ext>
            </a:extLst>
          </p:cNvPr>
          <p:cNvSpPr txBox="1">
            <a:spLocks noChangeAspect="1"/>
          </p:cNvSpPr>
          <p:nvPr/>
        </p:nvSpPr>
        <p:spPr>
          <a:xfrm>
            <a:off x="227060" y="1256467"/>
            <a:ext cx="11737878" cy="5601533"/>
          </a:xfrm>
          <a:prstGeom prst="rect">
            <a:avLst/>
          </a:prstGeom>
          <a:noFill/>
        </p:spPr>
        <p:txBody>
          <a:bodyPr wrap="square" numCol="3" spcCol="360000" rtlCol="0">
            <a:spAutoFit/>
          </a:bodyPr>
          <a:lstStyle/>
          <a:p>
            <a:r>
              <a:rPr lang="en" altLang="ko-KR" sz="1000" b="1" dirty="0">
                <a:solidFill>
                  <a:srgbClr val="0E0E0E"/>
                </a:solidFill>
                <a:effectLst/>
              </a:rPr>
              <a:t>1. USER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계정 및 기본 정보 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id (INT, PK, AUTO_INCREMENT):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 고유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ID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email (VARCHAR(150), UNIQUE,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 이메일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password (VARCHAR(255),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 비밀번호 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암호화 저장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)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name (VARCHAR(100),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 이름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계정 생성 시간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updated_at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 ON UPDATE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계정 정보 수정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2.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ROLE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역할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(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권한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id (INT, PK, AUTO_INCREMENT):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역할 고유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ID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role (VARCHAR(50),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역할 이름 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: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Admin, User)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역할 생성 시간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updated_at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 ON UPDATE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역할 수정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3.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USER_ROLE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사용자와 역할 간의 다대다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(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N:N)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관계 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user_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(INT, PK, FK(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USER.id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)): USER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테이블의 </a:t>
            </a:r>
            <a:r>
              <a:rPr lang="ko-KR" altLang="en-US" sz="900" dirty="0" err="1">
                <a:solidFill>
                  <a:srgbClr val="0E0E0E"/>
                </a:solidFill>
                <a:effectLst/>
              </a:rPr>
              <a:t>외래키</a:t>
            </a:r>
            <a:endParaRPr lang="ko-KR" altLang="en-US" sz="9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role_id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(INT, PK, FK(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ROLE.id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)): ROLE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테이블의 </a:t>
            </a:r>
            <a:r>
              <a:rPr lang="ko-KR" altLang="en-US" sz="900" dirty="0" err="1">
                <a:solidFill>
                  <a:srgbClr val="0E0E0E"/>
                </a:solidFill>
                <a:effectLst/>
              </a:rPr>
              <a:t>외래키</a:t>
            </a:r>
            <a:endParaRPr lang="ko-KR" altLang="en-US" sz="9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역할 할당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4.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CATEGORY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공모전의 분야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(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카테고리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id (INT, PK, AUTO_INCREMENT):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카테고리 고유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ID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name (VARCHAR(100),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카테고리 이름 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: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IT,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디자인 등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)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카테고리 생성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5.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CONTEST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공모전 정보를 저장 및 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id (INT, PK, AUTO_INCREMENT):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고유 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ID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title (VARCHAR(255),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제목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description (TEXT,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상세 설명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organizer (VARCHAR(255),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주최자 또는 기관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>
                <a:solidFill>
                  <a:srgbClr val="0E0E0E"/>
                </a:solidFill>
                <a:effectLst/>
              </a:rPr>
              <a:t>deadline (DATE, NOT NULL):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마감일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category_id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(INT, FK(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CATEGORY.id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)): CATEGORY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테이블의 </a:t>
            </a:r>
            <a:r>
              <a:rPr lang="ko-KR" altLang="en-US" sz="900" dirty="0" err="1">
                <a:solidFill>
                  <a:srgbClr val="0E0E0E"/>
                </a:solidFill>
                <a:effectLst/>
              </a:rPr>
              <a:t>외래키</a:t>
            </a:r>
            <a:endParaRPr lang="ko-KR" altLang="en-US" sz="9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 생성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6.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FAVORITE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목적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사용자가 </a:t>
            </a:r>
            <a:r>
              <a:rPr lang="ko-KR" altLang="en-US" sz="1000" dirty="0" err="1">
                <a:solidFill>
                  <a:srgbClr val="0E0E0E"/>
                </a:solidFill>
                <a:effectLst/>
              </a:rPr>
              <a:t>즐겨찾기에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 추가한 공모전 관리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컬럼 설명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user_id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(INT, PK, FK(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USER.id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)): USER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테이블의 </a:t>
            </a:r>
            <a:r>
              <a:rPr lang="ko-KR" altLang="en-US" sz="900" dirty="0" err="1">
                <a:solidFill>
                  <a:srgbClr val="0E0E0E"/>
                </a:solidFill>
                <a:effectLst/>
              </a:rPr>
              <a:t>외래키</a:t>
            </a:r>
            <a:endParaRPr lang="ko-KR" altLang="en-US" sz="9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contest_id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(INT, PK, FK(</a:t>
            </a:r>
            <a:r>
              <a:rPr lang="en" altLang="ko-KR" sz="900" dirty="0" err="1">
                <a:solidFill>
                  <a:srgbClr val="0E0E0E"/>
                </a:solidFill>
                <a:effectLst/>
              </a:rPr>
              <a:t>CONTEST.id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)): CONTEST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테이블의 </a:t>
            </a:r>
            <a:r>
              <a:rPr lang="ko-KR" altLang="en-US" sz="900" dirty="0" err="1">
                <a:solidFill>
                  <a:srgbClr val="0E0E0E"/>
                </a:solidFill>
                <a:effectLst/>
              </a:rPr>
              <a:t>외래키</a:t>
            </a:r>
            <a:endParaRPr lang="ko-KR" altLang="en-US" sz="9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900" dirty="0" err="1">
                <a:solidFill>
                  <a:srgbClr val="0E0E0E"/>
                </a:solidFill>
                <a:effectLst/>
              </a:rPr>
              <a:t>created_at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(DATETIME, DEFAULT CURRENT_TIMESTAMP):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즐겨찾기 추가 시간</a:t>
            </a:r>
          </a:p>
          <a:p>
            <a:br>
              <a:rPr lang="ko-KR" altLang="en-US" sz="1000" dirty="0">
                <a:solidFill>
                  <a:srgbClr val="0E0E0E"/>
                </a:solidFill>
                <a:effectLst/>
              </a:rPr>
            </a:b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</a:rPr>
              <a:t>테이블 간 관계</a:t>
            </a:r>
            <a:endParaRPr lang="en-US" altLang="ko-KR" sz="1000" b="1" dirty="0">
              <a:solidFill>
                <a:srgbClr val="0E0E0E"/>
              </a:solidFill>
              <a:effectLst/>
            </a:endParaRPr>
          </a:p>
          <a:p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lvl="1"/>
            <a:r>
              <a:rPr lang="en-US" altLang="ko-KR" sz="900" dirty="0">
                <a:solidFill>
                  <a:srgbClr val="0E0E0E"/>
                </a:solidFill>
                <a:effectLst/>
              </a:rPr>
              <a:t>1.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USER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↔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USER_ROLE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↔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ROLE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사용자와 역할 간 다대다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N:N)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관계</a:t>
            </a:r>
          </a:p>
          <a:p>
            <a:pPr lvl="1"/>
            <a:r>
              <a:rPr lang="en-US" altLang="ko-KR" sz="900" dirty="0">
                <a:solidFill>
                  <a:srgbClr val="0E0E0E"/>
                </a:solidFill>
                <a:effectLst/>
              </a:rPr>
              <a:t>2.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CONTEST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↔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CATEGORY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공모전과 카테고리 간 일대다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(1: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N)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관계</a:t>
            </a:r>
          </a:p>
          <a:p>
            <a:pPr lvl="1"/>
            <a:r>
              <a:rPr lang="en-US" altLang="ko-KR" sz="900" dirty="0">
                <a:solidFill>
                  <a:srgbClr val="0E0E0E"/>
                </a:solidFill>
                <a:effectLst/>
              </a:rPr>
              <a:t>3.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USER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↔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FAVORITE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 ↔ </a:t>
            </a:r>
            <a:r>
              <a:rPr lang="en" altLang="ko-KR" sz="900" b="1" dirty="0">
                <a:solidFill>
                  <a:srgbClr val="0E0E0E"/>
                </a:solidFill>
                <a:effectLst/>
              </a:rPr>
              <a:t>CONTEST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사용자와 공모전 간 즐겨찾기 다대다</a:t>
            </a:r>
            <a:r>
              <a:rPr lang="en-US" altLang="ko-KR" sz="900" dirty="0">
                <a:solidFill>
                  <a:srgbClr val="0E0E0E"/>
                </a:solidFill>
                <a:effectLst/>
              </a:rPr>
              <a:t>(</a:t>
            </a:r>
            <a:r>
              <a:rPr lang="en" altLang="ko-KR" sz="900" dirty="0">
                <a:solidFill>
                  <a:srgbClr val="0E0E0E"/>
                </a:solidFill>
                <a:effectLst/>
              </a:rPr>
              <a:t>N:N) </a:t>
            </a:r>
            <a:r>
              <a:rPr lang="ko-KR" altLang="en-US" sz="900" dirty="0">
                <a:solidFill>
                  <a:srgbClr val="0E0E0E"/>
                </a:solidFill>
                <a:effectLst/>
              </a:rPr>
              <a:t>관계</a:t>
            </a:r>
          </a:p>
          <a:p>
            <a:endParaRPr kumimoji="1" lang="ko-KR" altLang="en-US" sz="1000" dirty="0"/>
          </a:p>
          <a:p>
            <a:endParaRPr kumimoji="1" lang="ko-KR" altLang="en-US" sz="1000" dirty="0"/>
          </a:p>
          <a:p>
            <a:endParaRPr kumimoji="1" lang="ko-KR" altLang="en-US" sz="1000" dirty="0"/>
          </a:p>
          <a:p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583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768C6-B7A3-A8CD-A385-0D254F61B489}"/>
              </a:ext>
            </a:extLst>
          </p:cNvPr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주요 </a:t>
            </a:r>
            <a:r>
              <a:rPr kumimoji="1" lang="en-US" altLang="ko-KR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class </a:t>
            </a:r>
            <a:r>
              <a:rPr kumimoji="1" lang="ko-KR" altLang="en-US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역할 정의서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35391F-A080-0BDE-8FAD-085A8A0C3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93619"/>
              </p:ext>
            </p:extLst>
          </p:nvPr>
        </p:nvGraphicFramePr>
        <p:xfrm>
          <a:off x="920834" y="1657169"/>
          <a:ext cx="6631745" cy="3779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595">
                  <a:extLst>
                    <a:ext uri="{9D8B030D-6E8A-4147-A177-3AD203B41FA5}">
                      <a16:colId xmlns:a16="http://schemas.microsoft.com/office/drawing/2014/main" val="652175712"/>
                    </a:ext>
                  </a:extLst>
                </a:gridCol>
                <a:gridCol w="4395150">
                  <a:extLst>
                    <a:ext uri="{9D8B030D-6E8A-4147-A177-3AD203B41FA5}">
                      <a16:colId xmlns:a16="http://schemas.microsoft.com/office/drawing/2014/main" val="2193412967"/>
                    </a:ext>
                  </a:extLst>
                </a:gridCol>
              </a:tblGrid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Name</a:t>
                      </a: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역할 및 설명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3041810766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UserController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관련 요청을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로그아웃 등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2102193861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데이터의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작업을 위한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제공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100997307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registerUser(), loginUser(), getUserProfile().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3484336451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ContestController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관련 요청을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 조회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정보 제공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1382442930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getContests(), getContestById(), searchContests().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499477560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FavoriteController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 관련 요청을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 추가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1547195595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addFavorite(), removeFavorite(), getFavoritesByUser().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743862586"/>
                  </a:ext>
                </a:extLst>
              </a:tr>
              <a:tr h="398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UserService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관련 비즈니스 로직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암호화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유효성 검사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2011982946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validateUserCredentials(), encryptPassword().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4233581992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ContestService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관련 비즈니스 로직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필터링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 등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3132603185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filterContestsByCategory(), sortContestsByDeadline().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821612586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FavoriteService</a:t>
                      </a:r>
                      <a:endParaRPr lang="en" altLang="ko-KR" sz="11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 비즈니스 로직 처리 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사용자별 공모전 관리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2395687797"/>
                  </a:ext>
                </a:extLst>
              </a:tr>
              <a:tr h="23669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793" marR="53793" marT="26896" marB="2689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1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addContestToFavorites(), getFavoriteContests().</a:t>
                      </a:r>
                    </a:p>
                  </a:txBody>
                  <a:tcPr marL="53793" marR="53793" marT="26896" marB="26896"/>
                </a:tc>
                <a:extLst>
                  <a:ext uri="{0D108BD9-81ED-4DB2-BD59-A6C34878D82A}">
                    <a16:rowId xmlns:a16="http://schemas.microsoft.com/office/drawing/2014/main" val="3643614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D536F-C17C-DA1E-9575-D90748B4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720AB-40AD-827C-6383-BD1F6D7D736F}"/>
              </a:ext>
            </a:extLst>
          </p:cNvPr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주요 </a:t>
            </a:r>
            <a:r>
              <a:rPr kumimoji="1" lang="en-US" altLang="ko-KR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class </a:t>
            </a:r>
            <a:r>
              <a:rPr kumimoji="1" lang="ko-KR" altLang="en-US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역할 정의서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235B1E-D435-C7A6-22EB-3987BE57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1173"/>
              </p:ext>
            </p:extLst>
          </p:nvPr>
        </p:nvGraphicFramePr>
        <p:xfrm>
          <a:off x="920834" y="1421772"/>
          <a:ext cx="6631745" cy="4138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963">
                  <a:extLst>
                    <a:ext uri="{9D8B030D-6E8A-4147-A177-3AD203B41FA5}">
                      <a16:colId xmlns:a16="http://schemas.microsoft.com/office/drawing/2014/main" val="652175712"/>
                    </a:ext>
                  </a:extLst>
                </a:gridCol>
                <a:gridCol w="4752782">
                  <a:extLst>
                    <a:ext uri="{9D8B030D-6E8A-4147-A177-3AD203B41FA5}">
                      <a16:colId xmlns:a16="http://schemas.microsoft.com/office/drawing/2014/main" val="2193412967"/>
                    </a:ext>
                  </a:extLst>
                </a:gridCol>
              </a:tblGrid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Name</a:t>
                      </a: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역할 및 설명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3041810766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UserRepository</a:t>
                      </a:r>
                      <a:endParaRPr lang="en" altLang="ko-KR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데이터베이스 접근 및 처리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JPA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2102193861"/>
                  </a:ext>
                </a:extLst>
              </a:tr>
              <a:tr h="50869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findUserByEmail(), saveUser(), deleteUserById().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100997307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ContestRepository</a:t>
                      </a:r>
                      <a:endParaRPr lang="en" altLang="ko-KR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데이터베이스 접근 및 처리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JPA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3484336451"/>
                  </a:ext>
                </a:extLst>
              </a:tr>
              <a:tr h="50869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findContestsByKeyword(), findContestById(), saveContest().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1382442930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FavoriteRepository</a:t>
                      </a:r>
                      <a:endParaRPr lang="en" altLang="ko-KR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 데이터베이스 접근 및 처리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JPA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499477560"/>
                  </a:ext>
                </a:extLst>
              </a:tr>
              <a:tr h="50869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findFavoritesByUserId(), saveFavorite(), deleteFavorite().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1547195595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CategoryService</a:t>
                      </a:r>
                      <a:endParaRPr lang="en" altLang="ko-KR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카테고리 관리 로직 처리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743862586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getAllCategories(), addCategory().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2011982946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CategoryRepository</a:t>
                      </a:r>
                      <a:endParaRPr lang="en" altLang="ko-KR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카테고리 데이터베이스 접근 및 처리 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JPA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4233581992"/>
                  </a:ext>
                </a:extLst>
              </a:tr>
              <a:tr h="30246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743" marR="68743" marT="34371" marB="343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예시 메서드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" altLang="ko-KR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findCategoryById(), saveCategory().</a:t>
                      </a:r>
                    </a:p>
                  </a:txBody>
                  <a:tcPr marL="68743" marR="68743" marT="34371" marB="34371"/>
                </a:tc>
                <a:extLst>
                  <a:ext uri="{0D108BD9-81ED-4DB2-BD59-A6C34878D82A}">
                    <a16:rowId xmlns:a16="http://schemas.microsoft.com/office/drawing/2014/main" val="3132603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2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620D4-CDFB-20E3-32B5-020B3CF37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2E1AA7-9C19-68C7-7615-8407CE18F6F5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5400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주요 </a:t>
            </a:r>
            <a:r>
              <a:rPr kumimoji="1" lang="en-US" altLang="ko-KR" sz="5400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class </a:t>
            </a:r>
            <a:r>
              <a:rPr kumimoji="1" lang="ko-KR" altLang="en-US" sz="5400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역할 정의서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ko-KR" sz="5400" cap="all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extBox 28">
            <a:extLst>
              <a:ext uri="{FF2B5EF4-FFF2-40B4-BE49-F238E27FC236}">
                <a16:creationId xmlns:a16="http://schemas.microsoft.com/office/drawing/2014/main" id="{EEED4611-7701-315C-29EF-6EE8B765A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84441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715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768C6-B7A3-A8CD-A385-0D254F61B489}"/>
              </a:ext>
            </a:extLst>
          </p:cNvPr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Sequence Diagram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A89FFDC-5EE1-3532-B102-24EFD9891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10" y="1388911"/>
            <a:ext cx="6317391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9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768C6-B7A3-A8CD-A385-0D254F61B489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B4C1B-EFF4-8315-05F6-FB8E2B98C4BE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단위 테스트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E2F0F-B3B4-D52A-3928-55E732E49429}"/>
              </a:ext>
            </a:extLst>
          </p:cNvPr>
          <p:cNvSpPr txBox="1"/>
          <p:nvPr/>
        </p:nvSpPr>
        <p:spPr>
          <a:xfrm>
            <a:off x="5682826" y="904652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통합 테스트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D2226-E8A0-BA8B-5F40-80FDBA03F653}"/>
              </a:ext>
            </a:extLst>
          </p:cNvPr>
          <p:cNvSpPr txBox="1"/>
          <p:nvPr/>
        </p:nvSpPr>
        <p:spPr>
          <a:xfrm>
            <a:off x="1002600" y="1249096"/>
            <a:ext cx="53153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사용 기술</a:t>
            </a:r>
            <a:endParaRPr lang="ko-KR" altLang="en-US" sz="8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JUnit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Java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기반 단위 테스트 프레임워크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Mockito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의존성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(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Mock)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객체 생성 및 테스트에 활용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spcBef>
                <a:spcPts val="900"/>
              </a:spcBef>
            </a:pPr>
            <a:endParaRPr lang="en-US" altLang="ko-KR" sz="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테스트 항목</a:t>
            </a:r>
            <a:endParaRPr lang="ko-KR" altLang="en-US" sz="800" dirty="0">
              <a:solidFill>
                <a:srgbClr val="0E0E0E"/>
              </a:solidFill>
              <a:effectLst/>
              <a:latin typeface=".SF NS"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서비스 로직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dirty="0" err="1">
                <a:solidFill>
                  <a:srgbClr val="0E0E0E"/>
                </a:solidFill>
                <a:effectLst/>
                <a:latin typeface=".AppleSystemUIFontMonospaced"/>
              </a:rPr>
              <a:t>ContestService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공모전 필터링 및 정렬 기능의 정확성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dirty="0" err="1">
                <a:solidFill>
                  <a:srgbClr val="0E0E0E"/>
                </a:solidFill>
                <a:effectLst/>
                <a:latin typeface=".AppleSystemUIFontMonospaced"/>
              </a:rPr>
              <a:t>UserService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사용자 등록 및 인증 로직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DAO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각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DAO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클래스에서 데이터 삽입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수정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삭제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조회 동작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기능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각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API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요청에 대한 정상 응답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ko-KR" alt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98DA5-E266-0FA1-9C1D-2EEBAB4E9280}"/>
              </a:ext>
            </a:extLst>
          </p:cNvPr>
          <p:cNvSpPr txBox="1"/>
          <p:nvPr/>
        </p:nvSpPr>
        <p:spPr>
          <a:xfrm>
            <a:off x="5682826" y="1249094"/>
            <a:ext cx="4572057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사용 기술</a:t>
            </a:r>
            <a:endParaRPr lang="ko-KR" altLang="en-US" sz="8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Spring Boot Test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통합 테스트 환경 구성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 err="1">
                <a:solidFill>
                  <a:srgbClr val="0E0E0E"/>
                </a:solidFill>
                <a:effectLst/>
                <a:latin typeface=".SF NS"/>
              </a:rPr>
              <a:t>MockMVC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: HTTP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요청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/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응답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테스트 항목</a:t>
            </a:r>
            <a:endParaRPr lang="ko-KR" altLang="en-US" sz="800" dirty="0">
              <a:solidFill>
                <a:srgbClr val="0E0E0E"/>
              </a:solidFill>
              <a:effectLst/>
              <a:latin typeface=".SF NS"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전체 흐름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사용자 등록 → 로그인 → 공모전 목록 조회 → 공모전 즐겨찾기 추가 흐름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데이터베이스 연동 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실제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DB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와 연동하여 데이터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CRUD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작업의 정확성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API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테스트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각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API </a:t>
            </a:r>
            <a:r>
              <a:rPr lang="ko-KR" altLang="en-US" sz="800" dirty="0" err="1">
                <a:solidFill>
                  <a:srgbClr val="0E0E0E"/>
                </a:solidFill>
                <a:effectLst/>
                <a:latin typeface=".SF NS"/>
              </a:rPr>
              <a:t>엔드포인트의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 응답 상태 코드와 데이터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kumimoji="1"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0AD1E-8067-DBB7-1163-FEB94B763DB0}"/>
              </a:ext>
            </a:extLst>
          </p:cNvPr>
          <p:cNvSpPr txBox="1"/>
          <p:nvPr/>
        </p:nvSpPr>
        <p:spPr>
          <a:xfrm>
            <a:off x="1002600" y="4313339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E0E0E"/>
                </a:solidFill>
                <a:effectLst/>
                <a:latin typeface=".SF NS"/>
              </a:rPr>
              <a:t>테스트 데이터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F2401-E9C3-6C4A-AEA1-A2BABA7437E8}"/>
              </a:ext>
            </a:extLst>
          </p:cNvPr>
          <p:cNvSpPr txBox="1"/>
          <p:nvPr/>
        </p:nvSpPr>
        <p:spPr>
          <a:xfrm>
            <a:off x="1002600" y="4662255"/>
            <a:ext cx="38935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빈 테이블 생성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테스트 전 데이터 초기화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데이터 삽입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각 테스트 시 필요한 데이터 삽입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결과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테스트 종료 후 데이터 검증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F05C4-CD1B-B048-575F-AC1B2686AC9D}"/>
              </a:ext>
            </a:extLst>
          </p:cNvPr>
          <p:cNvSpPr txBox="1"/>
          <p:nvPr/>
        </p:nvSpPr>
        <p:spPr>
          <a:xfrm>
            <a:off x="5682826" y="4313338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E0E0E"/>
                </a:solidFill>
                <a:effectLst/>
                <a:latin typeface=".SF NS"/>
              </a:rPr>
              <a:t>검증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6CE23-FEF6-A56D-F80E-3F95237767F0}"/>
              </a:ext>
            </a:extLst>
          </p:cNvPr>
          <p:cNvSpPr txBox="1"/>
          <p:nvPr/>
        </p:nvSpPr>
        <p:spPr>
          <a:xfrm>
            <a:off x="5750702" y="4621115"/>
            <a:ext cx="4209457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DB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테스트 시 생성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/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수정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/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삭제된 데이터가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DB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에서 정확히 반영되는지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" altLang="ko-KR" sz="800" b="1" dirty="0">
                <a:solidFill>
                  <a:srgbClr val="0E0E0E"/>
                </a:solidFill>
                <a:effectLst/>
                <a:latin typeface=".SF NS"/>
              </a:rPr>
              <a:t>UI/UX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화면을 통해 테스트 결과를 시각적으로 확인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8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ko-KR" altLang="en-US" sz="800" b="1" dirty="0">
                <a:solidFill>
                  <a:srgbClr val="0E0E0E"/>
                </a:solidFill>
                <a:effectLst/>
                <a:latin typeface=".SF NS"/>
              </a:rPr>
              <a:t>테스트 리포트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JUnit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및 </a:t>
            </a:r>
            <a:r>
              <a:rPr lang="en" altLang="ko-KR" sz="800" dirty="0">
                <a:solidFill>
                  <a:srgbClr val="0E0E0E"/>
                </a:solidFill>
                <a:effectLst/>
                <a:latin typeface=".SF NS"/>
              </a:rPr>
              <a:t>CI/CD </a:t>
            </a:r>
            <a:r>
              <a:rPr lang="ko-KR" altLang="en-US" sz="800" dirty="0">
                <a:solidFill>
                  <a:srgbClr val="0E0E0E"/>
                </a:solidFill>
                <a:effectLst/>
                <a:latin typeface=".SF NS"/>
              </a:rPr>
              <a:t>파이프라인에서 생성된 테스트 결과 리포트 검증</a:t>
            </a:r>
            <a:r>
              <a:rPr lang="en-US" altLang="ko-KR" sz="8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2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69C8-2D03-D6A0-354B-2171463D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868571-2AAC-FDFF-7567-C9A02306BA10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964C8-4961-C246-66FE-E11314025A0F}"/>
              </a:ext>
            </a:extLst>
          </p:cNvPr>
          <p:cNvSpPr txBox="1"/>
          <p:nvPr/>
        </p:nvSpPr>
        <p:spPr>
          <a:xfrm>
            <a:off x="902472" y="1374770"/>
            <a:ext cx="9949558" cy="46243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28600" indent="-228600">
              <a:spcBef>
                <a:spcPts val="900"/>
              </a:spcBef>
              <a:buFont typeface="+mj-lt"/>
              <a:buAutoNum type="arabicPeriod"/>
            </a:pPr>
            <a:r>
              <a:rPr lang="en-US" altLang="ko-KR" sz="800" dirty="0">
                <a:latin typeface=".SF NS"/>
              </a:rPr>
              <a:t>DB </a:t>
            </a:r>
            <a:r>
              <a:rPr lang="ko-KR" altLang="en-US" sz="800" dirty="0">
                <a:latin typeface=".SF NS"/>
              </a:rPr>
              <a:t>구축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en-US" altLang="ko-KR" sz="800" dirty="0">
                <a:latin typeface=".SF NS"/>
              </a:rPr>
              <a:t>--</a:t>
            </a:r>
            <a:r>
              <a:rPr lang="ko-KR" altLang="en-US" sz="800" dirty="0">
                <a:latin typeface=".SF NS"/>
              </a:rPr>
              <a:t> 사용자 생성 및 권한 설정</a:t>
            </a:r>
            <a:endParaRPr lang="en-US" altLang="ko-KR" sz="800" dirty="0">
              <a:latin typeface=".SF NS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USER 'cswp_202221889_fe'@'%' IDENTIFIED BY '202221889';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GRANT ALL PRIVILEGES ON * . * TO 'cswp_202221889_fe'@'%' WITH GRANT OPTION;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GRANT FILE ON *.* TO 'cswp_202221889_fe'@'%';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FLUSH PRIVILEGES;</a:t>
            </a:r>
          </a:p>
          <a:p>
            <a:pPr marL="228600" indent="-228600">
              <a:spcBef>
                <a:spcPts val="900"/>
              </a:spcBef>
              <a:buFont typeface="+mj-lt"/>
              <a:buAutoNum type="arabicPeriod"/>
            </a:pPr>
            <a:r>
              <a:rPr lang="ko-KR" altLang="en-US" sz="800" dirty="0">
                <a:latin typeface=".SF NS"/>
              </a:rPr>
              <a:t>터미널로 </a:t>
            </a:r>
            <a:r>
              <a:rPr lang="en-US" altLang="ko-KR" sz="800" dirty="0">
                <a:latin typeface=".SF NS"/>
              </a:rPr>
              <a:t>MySQL </a:t>
            </a:r>
            <a:r>
              <a:rPr lang="ko-KR" altLang="en-US" sz="800" dirty="0">
                <a:latin typeface=".SF NS"/>
              </a:rPr>
              <a:t>로그인</a:t>
            </a:r>
            <a:endParaRPr lang="en-US" altLang="ko-KR" sz="800" dirty="0">
              <a:latin typeface=".SF NS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cswp_202221889_fe 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로 로그인</a:t>
            </a:r>
          </a:p>
          <a:p>
            <a:pPr lvl="1"/>
            <a:r>
              <a:rPr lang="en" altLang="ko-KR" sz="800" dirty="0" err="1">
                <a:effectLst/>
                <a:latin typeface="Helvetica Neue" panose="02000503000000020004" pitchFamily="2" charset="0"/>
              </a:rPr>
              <a:t>mysql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-u cswp_202221889_fe -p </a:t>
            </a:r>
          </a:p>
          <a:p>
            <a:pPr lvl="1"/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패스워드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: 202221889</a:t>
            </a:r>
          </a:p>
          <a:p>
            <a:pPr marL="228600" indent="-228600">
              <a:spcBef>
                <a:spcPts val="900"/>
              </a:spcBef>
              <a:buFont typeface="+mj-lt"/>
              <a:buAutoNum type="arabicPeriod"/>
            </a:pPr>
            <a:r>
              <a:rPr lang="ko-KR" altLang="en-US" sz="800" dirty="0">
                <a:latin typeface=".SF NS"/>
              </a:rPr>
              <a:t>테이블 생성</a:t>
            </a:r>
            <a:endParaRPr lang="en-US" altLang="ko-KR" sz="800" dirty="0">
              <a:latin typeface=".SF NS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DROP DATABASE IF EXISTS cswp_202221889_db;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DATABASE cswp_202221889_db;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USE cswp_202221889_db;</a:t>
            </a:r>
          </a:p>
          <a:p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altLang="ko-KR" sz="800" dirty="0">
                <a:effectLst/>
                <a:latin typeface="Helvetica Neue" panose="02000503000000020004" pitchFamily="2" charset="0"/>
              </a:rPr>
              <a:t>--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 회원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TABLE user (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id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name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email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password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status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photo varchar(200) DEFAULT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created_at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datetime DEFAULT CURRENT_TIMESTAMP,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updated_at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datetime DEFAULT CURRENT_TIMESTAMP ON UPDATE CURRENT_TIMESTAMP,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  PRIMARY KEY (id)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);</a:t>
            </a:r>
          </a:p>
          <a:p>
            <a:pPr marL="228600" indent="-228600">
              <a:buFont typeface="+mj-lt"/>
              <a:buAutoNum type="arabicPeriod"/>
            </a:pP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" altLang="ko-KR" sz="800" dirty="0"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" altLang="ko-KR" sz="800" dirty="0"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br>
              <a:rPr lang="en" altLang="ko-KR" sz="800" dirty="0">
                <a:effectLst/>
                <a:latin typeface="Helvetica Neue" panose="02000503000000020004" pitchFamily="2" charset="0"/>
              </a:rPr>
            </a:b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TABLE role (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id varchar(200)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role varchar(200) DEFAULT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created_at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datetime DEFAULT CURRENT_TIMESTAMP,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updated_at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datetime DEFAULT CURRENT_TIMESTAMP ON UPDATE CURRENT_TIMESTAMP,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PRIMARY KEY (`id`)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);</a:t>
            </a:r>
          </a:p>
          <a:p>
            <a:br>
              <a:rPr lang="en" altLang="ko-KR" sz="800" dirty="0">
                <a:effectLst/>
                <a:latin typeface="Helvetica Neue" panose="02000503000000020004" pitchFamily="2" charset="0"/>
              </a:rPr>
            </a:b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TABLE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user_role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(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varchar(255)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role_id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varchar(255) NOT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role varchar(45) DEFAULT NULL,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PRIMARY KEY (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user_id,role_id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KEY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role_id_idx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(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role_id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CONSTRAINT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role_id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FOREIGN KEY (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role_id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) REFERENCES role (id),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CONSTRAINT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FOREIGN KEY (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user_id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) REFERENCES user (id)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);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endParaRPr lang="en-US" altLang="ko-KR" sz="800" dirty="0">
              <a:effectLst/>
              <a:latin typeface=".SF NS"/>
            </a:endParaRPr>
          </a:p>
          <a:p>
            <a:pPr lvl="1"/>
            <a:r>
              <a:rPr lang="en-US" altLang="ko-KR" sz="800" dirty="0">
                <a:effectLst/>
                <a:latin typeface="Helvetica Neue" panose="02000503000000020004" pitchFamily="2" charset="0"/>
              </a:rPr>
              <a:t>-- 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공모전 리스트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CREATE TABLE contests (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num INT AUTO_INCREMENT PRIMARY KEY,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img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VARCHAR(255),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title VARCHAR(255),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field TEXT,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organizer VARCHAR(255),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start_day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finish_day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DATE,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    homepage VARCHAR(255)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) ENGINE=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InnoDB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DEFAULT CHARSET=utf8;</a:t>
            </a:r>
          </a:p>
          <a:p>
            <a:pPr marL="685800" lvl="1" indent="-228600">
              <a:spcBef>
                <a:spcPts val="900"/>
              </a:spcBef>
              <a:buFont typeface="+mj-lt"/>
              <a:buAutoNum type="circleNumDbPlain"/>
            </a:pPr>
            <a:endParaRPr lang="en-US" altLang="ko-KR" sz="800" dirty="0">
              <a:effectLst/>
              <a:latin typeface=".SF NS"/>
            </a:endParaRPr>
          </a:p>
          <a:p>
            <a:pPr lvl="1">
              <a:spcBef>
                <a:spcPts val="900"/>
              </a:spcBef>
            </a:pPr>
            <a:endParaRPr lang="en-US" altLang="ko-KR" sz="800" dirty="0">
              <a:effectLst/>
              <a:latin typeface=".SF 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9DA6B-7DFC-DD76-08BE-1F40B24C69DC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테스트 방법</a:t>
            </a:r>
          </a:p>
        </p:txBody>
      </p:sp>
    </p:spTree>
    <p:extLst>
      <p:ext uri="{BB962C8B-B14F-4D97-AF65-F5344CB8AC3E}">
        <p14:creationId xmlns:p14="http://schemas.microsoft.com/office/powerpoint/2010/main" val="33137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8FEB-779A-D094-6BC2-7D4EBBBA0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B5D028-E660-FB51-93D0-10CCBA71CA3B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C0D0-9499-DB9E-F323-D29936365540}"/>
              </a:ext>
            </a:extLst>
          </p:cNvPr>
          <p:cNvSpPr txBox="1"/>
          <p:nvPr/>
        </p:nvSpPr>
        <p:spPr>
          <a:xfrm>
            <a:off x="902472" y="1374770"/>
            <a:ext cx="9949558" cy="44012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28600" indent="-228600">
              <a:spcBef>
                <a:spcPts val="900"/>
              </a:spcBef>
              <a:buFont typeface="+mj-lt"/>
              <a:buAutoNum type="arabicPeriod" startAt="4"/>
            </a:pPr>
            <a:r>
              <a:rPr lang="ko-KR" altLang="en-US" sz="800" dirty="0">
                <a:latin typeface=".SF NS"/>
              </a:rPr>
              <a:t>데이터 삽입</a:t>
            </a:r>
            <a:endParaRPr lang="en-US" altLang="ko-KR" sz="800" dirty="0">
              <a:latin typeface=".SF NS"/>
            </a:endParaRPr>
          </a:p>
          <a:p>
            <a:r>
              <a:rPr lang="en" altLang="ko-KR" sz="800" dirty="0">
                <a:effectLst/>
                <a:latin typeface="Helvetica Neue" panose="02000503000000020004" pitchFamily="2" charset="0"/>
              </a:rPr>
              <a:t>INSERT INTO `user` VALUES ('kku_1000','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안창호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an1@kku.ac.kr','kku_1000','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17:11:10'),('kku_1001','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안중근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an2@kku.ac.kr','kku_1001','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17:11:10'),('kku_1002','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유관순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yu@kku.ac.kr','kku_1002','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17:11:10'),('kku_1003','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홍범도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hong@kku.ac.kr','kku_1003','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17:11:10'),('kku_1004','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김좌진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kim2@kku.ac.kr','kku_1004','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17:11:10'),('kku_1005','</a:t>
            </a:r>
            <a:r>
              <a:rPr lang="ko-KR" altLang="en-US" sz="800" dirty="0" err="1">
                <a:effectLst/>
                <a:latin typeface="Helvetica Neue" panose="02000503000000020004" pitchFamily="2" charset="0"/>
              </a:rPr>
              <a:t>남자현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nam@kku.ac.kr','kku_1005','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17:11:10'),('kku_1006','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윤봉길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yun1@kku.ac.kr','kku_1006','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17:11:10'),('kku_1007','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이봉창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lee@kku.ac.kr','kku_1007','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17:11:10'),('kku_1008','</a:t>
            </a:r>
            <a:r>
              <a:rPr lang="ko-KR" altLang="en-US" sz="800" dirty="0" err="1">
                <a:effectLst/>
                <a:latin typeface="Helvetica Neue" panose="02000503000000020004" pitchFamily="2" charset="0"/>
              </a:rPr>
              <a:t>김원봉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kim3@kku.ac.kr','kku_1008','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17:11:10'),('kku_1009','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김구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kim1@kku.ac.kr','kku_1009','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안창호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an1@kku.ac.kr','kku_1010','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17:11:10'),('kku_1011','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안중근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an2@kku.ac.kr','kku_1011','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17:11:10'),('kku_1012','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유관순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yu@kku.ac.kr','kku_1012','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17:11:10'),('kku_1013','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홍범도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hong@kku.ac.kr','kku_1013','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17:11:10'),('kku_1014','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김좌진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kim2@kku.ac.kr','kku_1014','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17:11:10'),('kku_1015','</a:t>
            </a:r>
            <a:r>
              <a:rPr lang="ko-KR" altLang="en-US" sz="800" dirty="0" err="1">
                <a:effectLst/>
                <a:latin typeface="Helvetica Neue" panose="02000503000000020004" pitchFamily="2" charset="0"/>
              </a:rPr>
              <a:t>남자현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nam@kku.ac.kr','kku_1015','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17:11:10'),('kku_1016','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윤봉길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yun1@kku.ac.kr','kku_1016','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17:11:10'),('kku_1017','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이봉창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lee@kku.ac.kr','kku_1017','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17:11:10'),('kku_1018','</a:t>
            </a:r>
            <a:r>
              <a:rPr lang="ko-KR" altLang="en-US" sz="800" dirty="0" err="1">
                <a:effectLst/>
                <a:latin typeface="Helvetica Neue" panose="02000503000000020004" pitchFamily="2" charset="0"/>
              </a:rPr>
              <a:t>김원봉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kim3@kku.ac.kr','kku_1018','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17:11:10'),('kku_1019','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김구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kim1@kku.ac.kr','kku_1019','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NULL,'2024-10-05 17:11:10','2024-10-05 17:11:10'),('kku_1020','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홍길동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test_1@kku.ac.kr','kku_1020','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재직중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NULL,'2024-10-07 00:10:41','2024-10-07 00:10:41');</a:t>
            </a:r>
          </a:p>
          <a:p>
            <a:r>
              <a:rPr lang="en" altLang="ko-KR" sz="800" dirty="0">
                <a:effectLst/>
                <a:latin typeface="Helvetica Neue" panose="02000503000000020004" pitchFamily="2" charset="0"/>
              </a:rPr>
              <a:t>INSERT INTO `role` VALUES ('1000','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','2024-10-05 17:11:10','2024-10-05 17:11:10'),('1001','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','2024-10-05 17:11:10','2024-10-05 17:11:10'),('1002','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','2024-10-05 17:11:10','2024-10-05 17:11:10');</a:t>
            </a:r>
          </a:p>
          <a:p>
            <a:r>
              <a:rPr lang="en" altLang="ko-KR" sz="800" dirty="0">
                <a:effectLst/>
                <a:latin typeface="Helvetica Neue" panose="02000503000000020004" pitchFamily="2" charset="0"/>
              </a:rPr>
              <a:t>INSERT INTO `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user_role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` VALUES ('kku_1000','1001','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kku_1000','1002','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kku_1001','1000','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kku_1001','1002','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kku_1002','1000','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kku_1002','1001','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kku_1003','1001','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kku_1003','1002','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kku_1004','1000','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kku_1004','1002','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kku_1005','1000','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kku_1005','1001','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kku_1006','1001','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kku_1006','1002','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kku_1007','1000','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kku_1007','1002','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kku_1008','1000','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kku_1008','1001','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kku_1009','1001','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kku_1009','1002','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kku_1010','1000','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kku_1010','1002','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kku_1011','1000','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kku_1011','1001','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kku_1012','1001','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kku_1012','1002','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kku_1013','1000','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kku_1013','1002','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kku_1014','1000','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kku_1014','1001','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kku_1015','1001','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kku_1015','1002','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kku_1016','1000','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kku_1016','1002','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kku_1017','1000','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kku_1017','1001','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kku_1018','1001','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kku_1018','1002','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kku_1019','1000','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'),('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kku_1019','1002','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시스템관리자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’);</a:t>
            </a:r>
            <a:endParaRPr lang="en-US" altLang="ko-KR" sz="800" dirty="0">
              <a:latin typeface=".SF NS"/>
            </a:endParaRPr>
          </a:p>
          <a:p>
            <a:endParaRPr lang="en-US" altLang="ko-KR" sz="800" dirty="0">
              <a:effectLst/>
              <a:latin typeface=".SF NS"/>
            </a:endParaRPr>
          </a:p>
          <a:p>
            <a:pPr marL="228600" indent="-228600">
              <a:buFont typeface="+mj-lt"/>
              <a:buAutoNum type="arabicPeriod" startAt="5"/>
            </a:pPr>
            <a:r>
              <a:rPr lang="ko-KR" altLang="en-US" sz="800" dirty="0">
                <a:latin typeface=".SF NS"/>
              </a:rPr>
              <a:t>현재 </a:t>
            </a:r>
            <a:r>
              <a:rPr lang="en-US" altLang="ko-KR" sz="800" dirty="0">
                <a:latin typeface=".SF NS"/>
              </a:rPr>
              <a:t>MySQL </a:t>
            </a:r>
            <a:r>
              <a:rPr lang="ko-KR" altLang="en-US" sz="800" dirty="0">
                <a:latin typeface=".SF NS"/>
              </a:rPr>
              <a:t>나가기</a:t>
            </a:r>
            <a:endParaRPr lang="en-US" altLang="ko-KR" sz="800" dirty="0">
              <a:latin typeface=".SF NS"/>
            </a:endParaRPr>
          </a:p>
          <a:p>
            <a:pPr lvl="1"/>
            <a:r>
              <a:rPr lang="ko-KR" altLang="en-US" sz="800" dirty="0">
                <a:latin typeface="Helvetica Neue" panose="02000503000000020004" pitchFamily="2" charset="0"/>
              </a:rPr>
              <a:t>명령어 </a:t>
            </a:r>
            <a:r>
              <a:rPr lang="en-US" altLang="ko-KR" sz="800" dirty="0">
                <a:latin typeface="Helvetica Neue" panose="02000503000000020004" pitchFamily="2" charset="0"/>
              </a:rPr>
              <a:t>:</a:t>
            </a:r>
            <a:r>
              <a:rPr lang="ko-KR" altLang="en-US" sz="800" dirty="0">
                <a:latin typeface="Helvetica Neue" panose="02000503000000020004" pitchFamily="2" charset="0"/>
              </a:rPr>
              <a:t> </a:t>
            </a:r>
            <a:r>
              <a:rPr lang="en-US" altLang="ko-KR" sz="800" dirty="0">
                <a:latin typeface="Helvetica Neue" panose="02000503000000020004" pitchFamily="2" charset="0"/>
              </a:rPr>
              <a:t>exit</a:t>
            </a:r>
          </a:p>
          <a:p>
            <a:endParaRPr lang="en-US" altLang="ko-KR" sz="800" dirty="0">
              <a:effectLst/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 startAt="6"/>
            </a:pPr>
            <a:r>
              <a:rPr lang="ko-KR" altLang="en-US" sz="800" dirty="0">
                <a:latin typeface="Helvetica Neue" panose="02000503000000020004" pitchFamily="2" charset="0"/>
              </a:rPr>
              <a:t>터미널로 </a:t>
            </a:r>
            <a:r>
              <a:rPr lang="en-US" altLang="ko-KR" sz="800" dirty="0">
                <a:latin typeface="Helvetica Neue" panose="02000503000000020004" pitchFamily="2" charset="0"/>
              </a:rPr>
              <a:t>MySQL </a:t>
            </a:r>
            <a:r>
              <a:rPr lang="ko-KR" altLang="en-US" sz="800" dirty="0">
                <a:latin typeface="Helvetica Neue" panose="02000503000000020004" pitchFamily="2" charset="0"/>
              </a:rPr>
              <a:t>재로그인</a:t>
            </a:r>
            <a:endParaRPr lang="en-US" altLang="ko-KR" sz="800" dirty="0">
              <a:latin typeface="Helvetica Neue" panose="02000503000000020004" pitchFamily="2" charset="0"/>
            </a:endParaRPr>
          </a:p>
          <a:p>
            <a:pPr lvl="1"/>
            <a:r>
              <a:rPr lang="en" altLang="ko-KR" sz="800" dirty="0" err="1">
                <a:effectLst/>
                <a:latin typeface="Helvetica Neue" panose="02000503000000020004" pitchFamily="2" charset="0"/>
              </a:rPr>
              <a:t>mysql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 -u cswp_202221889_fe -p --local-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infile</a:t>
            </a: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패스워드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sz="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: ’202221889’</a:t>
            </a:r>
          </a:p>
          <a:p>
            <a:endParaRPr lang="en-US" altLang="ko-KR" sz="800" dirty="0"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 startAt="7"/>
            </a:pPr>
            <a:r>
              <a:rPr lang="en-US" altLang="ko-KR" sz="800" dirty="0">
                <a:latin typeface="Helvetica Neue" panose="02000503000000020004" pitchFamily="2" charset="0"/>
              </a:rPr>
              <a:t>Contests 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CSV 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삽입</a:t>
            </a:r>
            <a:endParaRPr lang="en-US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USE cswp_202221889_db;</a:t>
            </a:r>
            <a:br>
              <a:rPr lang="en" altLang="ko-KR" sz="800" dirty="0">
                <a:effectLst/>
                <a:latin typeface="Helvetica Neue" panose="02000503000000020004" pitchFamily="2" charset="0"/>
              </a:rPr>
            </a:b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LOAD DATA LOCAL INFILE '/Users/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woojin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/Desktop/202221889_fe/</a:t>
            </a:r>
            <a:r>
              <a:rPr lang="en" altLang="ko-KR" sz="800" dirty="0" err="1">
                <a:effectLst/>
                <a:latin typeface="Helvetica Neue" panose="02000503000000020004" pitchFamily="2" charset="0"/>
              </a:rPr>
              <a:t>contest.csv</a:t>
            </a:r>
            <a:r>
              <a:rPr lang="en" altLang="ko-KR" sz="800" dirty="0">
                <a:effectLst/>
                <a:latin typeface="Helvetica Neue" panose="02000503000000020004" pitchFamily="2" charset="0"/>
              </a:rPr>
              <a:t>'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INTO TABLE contests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FIELDS TERMINATED BY ',' 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ENCLOSED BY '"'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LINES TERMINATED BY '\n'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IGNORE 1 ROWS;</a:t>
            </a:r>
            <a:br>
              <a:rPr lang="en" altLang="ko-KR" sz="800" dirty="0">
                <a:effectLst/>
                <a:latin typeface="Helvetica Neue" panose="02000503000000020004" pitchFamily="2" charset="0"/>
              </a:rPr>
            </a:br>
            <a:endParaRPr lang="en" altLang="ko-KR" sz="800" dirty="0">
              <a:effectLst/>
              <a:latin typeface="Helvetica Neue" panose="02000503000000020004" pitchFamily="2" charset="0"/>
            </a:endParaRPr>
          </a:p>
          <a:p>
            <a:pPr marL="228600" indent="-228600">
              <a:buFont typeface="+mj-lt"/>
              <a:buAutoNum type="arabicPeriod" startAt="7"/>
            </a:pPr>
            <a:r>
              <a:rPr lang="en" altLang="ko-KR" sz="800" dirty="0">
                <a:effectLst/>
                <a:latin typeface="Helvetica Neue" panose="02000503000000020004" pitchFamily="2" charset="0"/>
              </a:rPr>
              <a:t>DB</a:t>
            </a:r>
            <a:r>
              <a:rPr lang="ko-KR" altLang="en-US" sz="800" dirty="0" err="1">
                <a:effectLst/>
                <a:latin typeface="Helvetica Neue" panose="02000503000000020004" pitchFamily="2" charset="0"/>
              </a:rPr>
              <a:t>에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sz="800" dirty="0">
                <a:effectLst/>
                <a:latin typeface="Helvetica Neue" panose="02000503000000020004" pitchFamily="2" charset="0"/>
              </a:rPr>
              <a:t>contests </a:t>
            </a:r>
            <a:r>
              <a:rPr lang="ko-KR" altLang="en-US" sz="800" dirty="0">
                <a:effectLst/>
                <a:latin typeface="Helvetica Neue" panose="02000503000000020004" pitchFamily="2" charset="0"/>
              </a:rPr>
              <a:t>테이블이 잘 저장되었나 확인</a:t>
            </a:r>
          </a:p>
          <a:p>
            <a:pPr lvl="1"/>
            <a:r>
              <a:rPr lang="en" altLang="ko-KR" sz="800" dirty="0">
                <a:effectLst/>
                <a:latin typeface="Helvetica Neue" panose="02000503000000020004" pitchFamily="2" charset="0"/>
              </a:rPr>
              <a:t>SELECT * FROM contests;</a:t>
            </a:r>
          </a:p>
          <a:p>
            <a:r>
              <a:rPr lang="ko-KR" altLang="en-US" sz="800" dirty="0">
                <a:effectLst/>
                <a:latin typeface="Helvetica Neue" panose="02000503000000020004" pitchFamily="2" charset="0"/>
              </a:rPr>
              <a:t> </a:t>
            </a:r>
            <a:endParaRPr lang="en-US" altLang="ko-KR" sz="800" dirty="0">
              <a:effectLst/>
              <a:latin typeface="Helvetica Neue" panose="02000503000000020004" pitchFamily="2" charset="0"/>
            </a:endParaRPr>
          </a:p>
          <a:p>
            <a:endParaRPr lang="en-US" altLang="ko-KR" sz="800" dirty="0">
              <a:effectLst/>
              <a:latin typeface="Helvetica Neue" panose="02000503000000020004" pitchFamily="2" charset="0"/>
            </a:endParaRPr>
          </a:p>
          <a:p>
            <a:endParaRPr lang="en-US" altLang="ko-KR" sz="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D2F7D-BD92-1FFC-F1C9-14157CAE257D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테스트 방법</a:t>
            </a:r>
          </a:p>
        </p:txBody>
      </p:sp>
    </p:spTree>
    <p:extLst>
      <p:ext uri="{BB962C8B-B14F-4D97-AF65-F5344CB8AC3E}">
        <p14:creationId xmlns:p14="http://schemas.microsoft.com/office/powerpoint/2010/main" val="31160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C1DB-B458-4830-6311-0EE1ABE1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E58D1-2DDA-F1AE-4EF0-B3BBDC482BA7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25CAB-CD0B-6F0D-F30C-03D7CD1B05D7}"/>
              </a:ext>
            </a:extLst>
          </p:cNvPr>
          <p:cNvSpPr txBox="1"/>
          <p:nvPr/>
        </p:nvSpPr>
        <p:spPr>
          <a:xfrm>
            <a:off x="902472" y="1374770"/>
            <a:ext cx="9949558" cy="33162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spcBef>
                <a:spcPts val="900"/>
              </a:spcBef>
              <a:buFont typeface="+mj-lt"/>
              <a:buAutoNum type="arabicPeriod" startAt="9"/>
            </a:pPr>
            <a:r>
              <a:rPr lang="en-US" altLang="ko-KR" sz="800" dirty="0">
                <a:latin typeface=".SF NS"/>
              </a:rPr>
              <a:t>Maven Project - code-in-spring-main(202221889_</a:t>
            </a:r>
            <a:r>
              <a:rPr lang="ko-KR" altLang="en-US" sz="800" dirty="0">
                <a:latin typeface=".SF NS"/>
              </a:rPr>
              <a:t>최우진</a:t>
            </a:r>
            <a:r>
              <a:rPr lang="en-US" altLang="ko-KR" sz="800" dirty="0">
                <a:latin typeface=".SF NS"/>
              </a:rPr>
              <a:t>_</a:t>
            </a:r>
            <a:r>
              <a:rPr lang="ko-KR" altLang="en-US" sz="800" dirty="0" err="1">
                <a:latin typeface=".SF NS"/>
              </a:rPr>
              <a:t>고웹</a:t>
            </a:r>
            <a:r>
              <a:rPr lang="en-US" altLang="ko-KR" sz="800" dirty="0">
                <a:latin typeface=".SF NS"/>
              </a:rPr>
              <a:t>)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Import </a:t>
            </a:r>
            <a:r>
              <a:rPr lang="ko-KR" altLang="en-US" sz="800" dirty="0">
                <a:latin typeface=".SF NS"/>
              </a:rPr>
              <a:t>하기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en-US" altLang="ko-KR" sz="800" dirty="0">
                <a:latin typeface=".SF NS"/>
              </a:rPr>
              <a:t>Git </a:t>
            </a:r>
            <a:r>
              <a:rPr lang="ko-KR" altLang="en-US" sz="800" dirty="0">
                <a:latin typeface=".SF NS"/>
              </a:rPr>
              <a:t>주소 </a:t>
            </a:r>
            <a:r>
              <a:rPr lang="en-US" altLang="ko-KR" sz="800" dirty="0">
                <a:latin typeface=".SF NS"/>
              </a:rPr>
              <a:t>:</a:t>
            </a:r>
            <a:r>
              <a:rPr lang="ko-KR" altLang="en-US" sz="800" dirty="0">
                <a:latin typeface=".SF NS"/>
              </a:rPr>
              <a:t> </a:t>
            </a:r>
            <a:r>
              <a:rPr lang="en" altLang="ko-KR" sz="800" dirty="0">
                <a:latin typeface=".SF NS"/>
                <a:hlinkClick r:id="rId3"/>
              </a:rPr>
              <a:t>https://github.com/kku-cs-wp/202221889_fe</a:t>
            </a:r>
            <a:endParaRPr lang="en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en-US" altLang="ko-KR" sz="800" dirty="0">
                <a:latin typeface=".SF NS"/>
              </a:rPr>
              <a:t>202221889_fe </a:t>
            </a:r>
            <a:r>
              <a:rPr lang="ko-KR" altLang="en-US" sz="800" dirty="0">
                <a:latin typeface=".SF NS"/>
              </a:rPr>
              <a:t>폴더 다운 받은 후 이클립스에서 </a:t>
            </a:r>
            <a:r>
              <a:rPr lang="en-US" altLang="ko-KR" sz="800" dirty="0">
                <a:latin typeface=".SF NS"/>
              </a:rPr>
              <a:t>Import</a:t>
            </a:r>
            <a:r>
              <a:rPr lang="ko-KR" altLang="en-US" sz="800" dirty="0">
                <a:latin typeface=".SF NS"/>
              </a:rPr>
              <a:t>하기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en-US" altLang="ko-KR" sz="800" dirty="0">
                <a:latin typeface=".SF NS"/>
              </a:rPr>
              <a:t>File – import – general – projects from Folder or Archive – NEXT –</a:t>
            </a:r>
            <a:r>
              <a:rPr lang="ko-KR" altLang="en-US" sz="800" dirty="0">
                <a:latin typeface=".SF NS"/>
              </a:rPr>
              <a:t> 다운 받은 </a:t>
            </a:r>
            <a:r>
              <a:rPr lang="en-US" altLang="ko-KR" sz="800" dirty="0">
                <a:latin typeface=".SF NS"/>
              </a:rPr>
              <a:t>202221889_fe </a:t>
            </a:r>
            <a:r>
              <a:rPr lang="ko-KR" altLang="en-US" sz="800" dirty="0">
                <a:latin typeface=".SF NS"/>
              </a:rPr>
              <a:t>디렉토리 선택</a:t>
            </a:r>
            <a:r>
              <a:rPr lang="en-US" altLang="ko-KR" sz="800" dirty="0">
                <a:latin typeface=".SF NS"/>
              </a:rPr>
              <a:t> – finish</a:t>
            </a:r>
          </a:p>
          <a:p>
            <a:pPr>
              <a:spcBef>
                <a:spcPts val="900"/>
              </a:spcBef>
            </a:pPr>
            <a:endParaRPr lang="en-US" altLang="ko-KR" sz="800" dirty="0">
              <a:latin typeface=".SF NS"/>
            </a:endParaRPr>
          </a:p>
          <a:p>
            <a:pPr marL="228600" indent="-228600">
              <a:spcBef>
                <a:spcPts val="900"/>
              </a:spcBef>
              <a:buFont typeface="+mj-lt"/>
              <a:buAutoNum type="arabicPeriod" startAt="10"/>
            </a:pPr>
            <a:r>
              <a:rPr lang="en-US" altLang="ko-KR" sz="800" dirty="0">
                <a:latin typeface=".SF NS"/>
              </a:rPr>
              <a:t>code-in-spring-main(202221889_</a:t>
            </a:r>
            <a:r>
              <a:rPr lang="ko-KR" altLang="en-US" sz="800" dirty="0">
                <a:latin typeface=".SF NS"/>
              </a:rPr>
              <a:t>최우진</a:t>
            </a:r>
            <a:r>
              <a:rPr lang="en-US" altLang="ko-KR" sz="800" dirty="0">
                <a:latin typeface=".SF NS"/>
              </a:rPr>
              <a:t>_</a:t>
            </a:r>
            <a:r>
              <a:rPr lang="ko-KR" altLang="en-US" sz="800" dirty="0" err="1">
                <a:latin typeface=".SF NS"/>
              </a:rPr>
              <a:t>고웹</a:t>
            </a:r>
            <a:r>
              <a:rPr lang="en-US" altLang="ko-KR" sz="800" dirty="0">
                <a:latin typeface=".SF NS"/>
              </a:rPr>
              <a:t>)</a:t>
            </a:r>
            <a:r>
              <a:rPr lang="ko-KR" altLang="en-US" sz="800" dirty="0">
                <a:latin typeface=".SF NS"/>
              </a:rPr>
              <a:t> </a:t>
            </a:r>
            <a:r>
              <a:rPr lang="ko-KR" altLang="en-US" sz="800" dirty="0" err="1">
                <a:latin typeface=".SF NS"/>
              </a:rPr>
              <a:t>톰캣</a:t>
            </a:r>
            <a:r>
              <a:rPr lang="ko-KR" altLang="en-US" sz="800" dirty="0">
                <a:latin typeface=".SF NS"/>
              </a:rPr>
              <a:t> 연결 및 </a:t>
            </a:r>
            <a:r>
              <a:rPr lang="en-US" altLang="ko-KR" sz="800" dirty="0">
                <a:latin typeface=".SF NS"/>
              </a:rPr>
              <a:t>Maven Project </a:t>
            </a:r>
            <a:r>
              <a:rPr lang="ko-KR" altLang="en-US" sz="800" dirty="0" err="1">
                <a:latin typeface=".SF NS"/>
              </a:rPr>
              <a:t>클린</a:t>
            </a:r>
            <a:r>
              <a:rPr lang="en-US" altLang="ko-KR" sz="800" dirty="0">
                <a:latin typeface=".SF NS"/>
              </a:rPr>
              <a:t>/</a:t>
            </a:r>
            <a:r>
              <a:rPr lang="ko-KR" altLang="en-US" sz="800" dirty="0">
                <a:latin typeface=".SF NS"/>
              </a:rPr>
              <a:t>인스톨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en-US" altLang="ko-KR" sz="800" dirty="0">
                <a:latin typeface=".SF NS"/>
              </a:rPr>
              <a:t>Servers </a:t>
            </a:r>
            <a:r>
              <a:rPr lang="ko-KR" altLang="en-US" sz="800" dirty="0">
                <a:latin typeface=".SF NS"/>
              </a:rPr>
              <a:t>탭에 </a:t>
            </a:r>
            <a:r>
              <a:rPr lang="en-US" altLang="ko-KR" sz="800" dirty="0">
                <a:latin typeface=".SF NS"/>
              </a:rPr>
              <a:t>No servers are available. Click this link to create a new server… </a:t>
            </a:r>
            <a:r>
              <a:rPr lang="ko-KR" altLang="en-US" sz="800" dirty="0">
                <a:latin typeface=".SF NS"/>
              </a:rPr>
              <a:t>클릭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 err="1">
                <a:latin typeface=".SF NS"/>
              </a:rPr>
              <a:t>Apach</a:t>
            </a:r>
            <a:r>
              <a:rPr lang="en-US" altLang="ko-KR" sz="800" dirty="0">
                <a:latin typeface=".SF NS"/>
              </a:rPr>
              <a:t> – </a:t>
            </a:r>
            <a:r>
              <a:rPr lang="ko-KR" altLang="en-US" sz="800" dirty="0" err="1">
                <a:latin typeface=".SF NS"/>
              </a:rPr>
              <a:t>톰캣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10.1</a:t>
            </a:r>
            <a:r>
              <a:rPr lang="ko-KR" altLang="en-US" sz="800" dirty="0">
                <a:latin typeface=".SF NS"/>
              </a:rPr>
              <a:t> 선택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NEXT – </a:t>
            </a:r>
            <a:r>
              <a:rPr lang="ko-KR" altLang="en-US" sz="800" dirty="0" err="1">
                <a:latin typeface=".SF NS"/>
              </a:rPr>
              <a:t>톰캣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10.1.26</a:t>
            </a:r>
            <a:r>
              <a:rPr lang="ko-KR" altLang="en-US" sz="800" dirty="0">
                <a:latin typeface=".SF NS"/>
              </a:rPr>
              <a:t> 디렉토리 설정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NEXT - code-in-spring-main(202221889_</a:t>
            </a:r>
            <a:r>
              <a:rPr lang="ko-KR" altLang="en-US" sz="800" dirty="0">
                <a:latin typeface=".SF NS"/>
              </a:rPr>
              <a:t>최우진</a:t>
            </a:r>
            <a:r>
              <a:rPr lang="en-US" altLang="ko-KR" sz="800" dirty="0">
                <a:latin typeface=".SF NS"/>
              </a:rPr>
              <a:t>_</a:t>
            </a:r>
            <a:r>
              <a:rPr lang="ko-KR" altLang="en-US" sz="800" dirty="0" err="1">
                <a:latin typeface=".SF NS"/>
              </a:rPr>
              <a:t>고웹</a:t>
            </a:r>
            <a:r>
              <a:rPr lang="en-US" altLang="ko-KR" sz="800" dirty="0">
                <a:latin typeface=".SF NS"/>
              </a:rPr>
              <a:t>)</a:t>
            </a:r>
            <a:r>
              <a:rPr lang="ko-KR" altLang="en-US" sz="800" dirty="0">
                <a:latin typeface=".SF NS"/>
              </a:rPr>
              <a:t>  폴더 </a:t>
            </a:r>
            <a:r>
              <a:rPr lang="en-US" altLang="ko-KR" sz="800" dirty="0">
                <a:latin typeface=".SF NS"/>
              </a:rPr>
              <a:t>add - finish</a:t>
            </a:r>
          </a:p>
          <a:p>
            <a:pPr lvl="1">
              <a:spcBef>
                <a:spcPts val="900"/>
              </a:spcBef>
            </a:pPr>
            <a:r>
              <a:rPr lang="ko-KR" altLang="en-US" sz="800" dirty="0">
                <a:latin typeface=".SF NS"/>
              </a:rPr>
              <a:t>프로젝트 오른쪽 마우스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run as – maven clean </a:t>
            </a:r>
            <a:r>
              <a:rPr lang="ko-KR" altLang="en-US" sz="800" dirty="0" err="1">
                <a:latin typeface=".SF NS"/>
              </a:rPr>
              <a:t>클린하기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ko-KR" altLang="en-US" sz="800" dirty="0">
                <a:latin typeface=".SF NS"/>
              </a:rPr>
              <a:t>프로젝트 오른쪽 마우스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run as – maven install</a:t>
            </a:r>
            <a:r>
              <a:rPr lang="ko-KR" altLang="en-US" sz="800" dirty="0">
                <a:latin typeface=".SF NS"/>
              </a:rPr>
              <a:t> 인스톨하기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endParaRPr lang="en-US" altLang="ko-KR" sz="800" dirty="0">
              <a:latin typeface=".SF NS"/>
            </a:endParaRPr>
          </a:p>
          <a:p>
            <a:pPr marL="228600" indent="-228600">
              <a:spcBef>
                <a:spcPts val="900"/>
              </a:spcBef>
              <a:buFont typeface="+mj-lt"/>
              <a:buAutoNum type="arabicPeriod" startAt="11"/>
            </a:pPr>
            <a:r>
              <a:rPr lang="en-US" altLang="ko-KR" sz="800" dirty="0">
                <a:latin typeface=".SF NS"/>
              </a:rPr>
              <a:t>Maven </a:t>
            </a:r>
            <a:r>
              <a:rPr lang="ko-KR" altLang="en-US" sz="800" dirty="0">
                <a:latin typeface=".SF NS"/>
              </a:rPr>
              <a:t>프로젝트 시작</a:t>
            </a:r>
            <a:endParaRPr lang="en-US" altLang="ko-KR" sz="800" dirty="0">
              <a:latin typeface=".SF NS"/>
            </a:endParaRPr>
          </a:p>
          <a:p>
            <a:pPr lvl="1">
              <a:spcBef>
                <a:spcPts val="900"/>
              </a:spcBef>
            </a:pPr>
            <a:r>
              <a:rPr lang="ko-KR" altLang="en-US" sz="800" dirty="0">
                <a:latin typeface=".SF NS"/>
              </a:rPr>
              <a:t>프로젝트 오른쪽 마우스 </a:t>
            </a:r>
            <a:r>
              <a:rPr lang="en-US" altLang="ko-KR" sz="800" dirty="0">
                <a:latin typeface=".SF NS"/>
              </a:rPr>
              <a:t>–</a:t>
            </a:r>
            <a:r>
              <a:rPr lang="ko-KR" altLang="en-US" sz="800" dirty="0">
                <a:latin typeface=".SF NS"/>
              </a:rPr>
              <a:t> </a:t>
            </a:r>
            <a:r>
              <a:rPr lang="en-US" altLang="ko-KR" sz="800" dirty="0">
                <a:latin typeface=".SF NS"/>
              </a:rPr>
              <a:t>run as – run on server</a:t>
            </a:r>
          </a:p>
          <a:p>
            <a:pPr>
              <a:spcBef>
                <a:spcPts val="900"/>
              </a:spcBef>
            </a:pPr>
            <a:endParaRPr lang="en-US" altLang="ko-KR" sz="800" dirty="0">
              <a:latin typeface=".SF NS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endParaRPr lang="en-US" altLang="ko-KR" sz="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B4BDC-B9F0-4001-6524-A0CB60AD5064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테스트 방법</a:t>
            </a:r>
          </a:p>
        </p:txBody>
      </p:sp>
    </p:spTree>
    <p:extLst>
      <p:ext uri="{BB962C8B-B14F-4D97-AF65-F5344CB8AC3E}">
        <p14:creationId xmlns:p14="http://schemas.microsoft.com/office/powerpoint/2010/main" val="24837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AEED-5FA3-05DB-8842-5A097938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2A865D-BD30-CF8B-BC21-CCC2B8B9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56" y="3138202"/>
            <a:ext cx="5258465" cy="3558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B7754-0531-198B-D6ED-4C910B7D258D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46BAE-3A53-A5BE-3CCE-5C32433EB187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단위 테스트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E78A6-C7C4-F011-23EB-002FAB859955}"/>
              </a:ext>
            </a:extLst>
          </p:cNvPr>
          <p:cNvSpPr txBox="1"/>
          <p:nvPr/>
        </p:nvSpPr>
        <p:spPr>
          <a:xfrm>
            <a:off x="902472" y="1374769"/>
            <a:ext cx="4073789" cy="24006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spcBef>
                <a:spcPts val="900"/>
              </a:spcBef>
              <a:buFont typeface="+mj-lt"/>
              <a:buAutoNum type="arabicPeriod" startAt="12"/>
            </a:pPr>
            <a:r>
              <a:rPr lang="ko-KR" altLang="en-US" sz="800" dirty="0">
                <a:latin typeface="Helvetica Neue" panose="02000503000000020004" pitchFamily="2" charset="0"/>
              </a:rPr>
              <a:t>공모전 </a:t>
            </a:r>
            <a:r>
              <a:rPr lang="ko-KR" altLang="en-US" sz="800" dirty="0" err="1">
                <a:latin typeface="Helvetica Neue" panose="02000503000000020004" pitchFamily="2" charset="0"/>
              </a:rPr>
              <a:t>다모아</a:t>
            </a:r>
            <a:r>
              <a:rPr lang="ko-KR" altLang="en-US" sz="800" dirty="0">
                <a:latin typeface="Helvetica Neue" panose="02000503000000020004" pitchFamily="2" charset="0"/>
              </a:rPr>
              <a:t> 프로젝트 사용법</a:t>
            </a: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전체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기획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아이디어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광고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마케팅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논문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리포트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영상</a:t>
            </a:r>
            <a:r>
              <a:rPr lang="en-US" altLang="ko-KR" sz="800" dirty="0">
                <a:latin typeface="Helvetica Neue" panose="02000503000000020004" pitchFamily="2" charset="0"/>
              </a:rPr>
              <a:t>/UCC/</a:t>
            </a:r>
            <a:r>
              <a:rPr lang="ko-KR" altLang="en-US" sz="800" dirty="0">
                <a:latin typeface="Helvetica Neue" panose="02000503000000020004" pitchFamily="2" charset="0"/>
              </a:rPr>
              <a:t>사진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디자인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캐릭터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웹툰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웹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모바일</a:t>
            </a:r>
            <a:r>
              <a:rPr lang="en-US" altLang="ko-KR" sz="800" dirty="0">
                <a:latin typeface="Helvetica Neue" panose="02000503000000020004" pitchFamily="2" charset="0"/>
              </a:rPr>
              <a:t>/IT,</a:t>
            </a:r>
            <a:r>
              <a:rPr lang="ko-KR" altLang="en-US" sz="800" dirty="0">
                <a:latin typeface="Helvetica Neue" panose="02000503000000020004" pitchFamily="2" charset="0"/>
              </a:rPr>
              <a:t> 게임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소프트웨어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문학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글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시나리오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과학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공학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건축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인테리어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봉사활동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취업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창업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기타 등으로 분류를 나눴습니다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각 카테고리 별로 공모전을 조회할 수 있으며 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공모전 조회와 동시에 추가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수정과 삭제 기능도 가능합니다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</a:t>
            </a: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예를 들면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공모전 제목을 입력하세요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창에 </a:t>
            </a:r>
            <a:r>
              <a:rPr lang="en-US" altLang="ko-KR" sz="800" dirty="0">
                <a:latin typeface="Helvetica Neue" panose="02000503000000020004" pitchFamily="2" charset="0"/>
              </a:rPr>
              <a:t>“</a:t>
            </a:r>
            <a:r>
              <a:rPr lang="ko-KR" altLang="en-US" sz="800" dirty="0">
                <a:latin typeface="Helvetica Neue" panose="02000503000000020004" pitchFamily="2" charset="0"/>
              </a:rPr>
              <a:t>서울</a:t>
            </a:r>
            <a:r>
              <a:rPr lang="en-US" altLang="ko-KR" sz="800" dirty="0">
                <a:latin typeface="Helvetica Neue" panose="02000503000000020004" pitchFamily="2" charset="0"/>
              </a:rPr>
              <a:t>”</a:t>
            </a:r>
            <a:r>
              <a:rPr lang="ko-KR" altLang="en-US" sz="800" dirty="0">
                <a:latin typeface="Helvetica Neue" panose="02000503000000020004" pitchFamily="2" charset="0"/>
              </a:rPr>
              <a:t> 이라고 작성한 후 검색 버튼을 클릭하면 서울에 관련된 공모전들만 필터링 </a:t>
            </a:r>
            <a:r>
              <a:rPr lang="ko-KR" altLang="en-US" sz="800" dirty="0" err="1">
                <a:latin typeface="Helvetica Neue" panose="02000503000000020004" pitchFamily="2" charset="0"/>
              </a:rPr>
              <a:t>되서</a:t>
            </a:r>
            <a:r>
              <a:rPr lang="ko-KR" altLang="en-US" sz="800" dirty="0">
                <a:latin typeface="Helvetica Neue" panose="02000503000000020004" pitchFamily="2" charset="0"/>
              </a:rPr>
              <a:t> 출력되게 프로젝트를 작성하였습니다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이번에는 제목이 서울과 관련된 공모전을 수정해보겠습니다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수정 버튼을 클릭한 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제목을 대학교 공모전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주최를 건국대학교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시작일을 </a:t>
            </a:r>
            <a:r>
              <a:rPr lang="en-US" altLang="ko-KR" sz="800" dirty="0">
                <a:latin typeface="Helvetica Neue" panose="02000503000000020004" pitchFamily="2" charset="0"/>
              </a:rPr>
              <a:t>2024.12.01,</a:t>
            </a:r>
            <a:r>
              <a:rPr lang="ko-KR" altLang="en-US" sz="800" dirty="0">
                <a:latin typeface="Helvetica Neue" panose="02000503000000020004" pitchFamily="2" charset="0"/>
              </a:rPr>
              <a:t> 종료일을 </a:t>
            </a:r>
            <a:r>
              <a:rPr lang="en-US" altLang="ko-KR" sz="800" dirty="0">
                <a:latin typeface="Helvetica Neue" panose="02000503000000020004" pitchFamily="2" charset="0"/>
              </a:rPr>
              <a:t>2025.01.01</a:t>
            </a:r>
            <a:r>
              <a:rPr lang="ko-KR" altLang="en-US" sz="800" dirty="0">
                <a:latin typeface="Helvetica Neue" panose="02000503000000020004" pitchFamily="2" charset="0"/>
              </a:rPr>
              <a:t> 홈페이지를 </a:t>
            </a:r>
            <a:r>
              <a:rPr lang="en" altLang="ko-KR" sz="800" dirty="0">
                <a:latin typeface="Helvetica Neue" panose="02000503000000020004" pitchFamily="2" charset="0"/>
                <a:hlinkClick r:id="rId4"/>
              </a:rPr>
              <a:t>https://www.kku.ac.kr/mbshome/mbs/wwwkr/index.do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이미지</a:t>
            </a:r>
            <a:r>
              <a:rPr lang="en-US" altLang="ko-KR" sz="800" dirty="0">
                <a:latin typeface="Helvetica Neue" panose="02000503000000020004" pitchFamily="2" charset="0"/>
              </a:rPr>
              <a:t>URL</a:t>
            </a:r>
            <a:r>
              <a:rPr lang="ko-KR" altLang="en-US" sz="800" dirty="0">
                <a:latin typeface="Helvetica Neue" panose="02000503000000020004" pitchFamily="2" charset="0"/>
              </a:rPr>
              <a:t>을 </a:t>
            </a:r>
            <a:r>
              <a:rPr lang="en" altLang="ko-KR" sz="800" dirty="0">
                <a:latin typeface="Helvetica Neue" panose="02000503000000020004" pitchFamily="2" charset="0"/>
                <a:hlinkClick r:id="rId5"/>
              </a:rPr>
              <a:t>https://search.pstatic.net/common/?src=http%3A%2F%2Fblogfiles.naver.net%2F20160908_200%2Fdonggoo1942_1473298570069kJwpa_PNG%2F%25B0%25C7%25B1%25B9.png&amp;type=a340</a:t>
            </a:r>
            <a:r>
              <a:rPr lang="ko-KR" altLang="en-US" sz="800" dirty="0" err="1">
                <a:latin typeface="Helvetica Neue" panose="02000503000000020004" pitchFamily="2" charset="0"/>
              </a:rPr>
              <a:t>으로</a:t>
            </a:r>
            <a:r>
              <a:rPr lang="ko-KR" altLang="en-US" sz="800" dirty="0">
                <a:latin typeface="Helvetica Neue" panose="02000503000000020004" pitchFamily="2" charset="0"/>
              </a:rPr>
              <a:t> 수정한 후 수정 버튼을 클릭하면 아래와 같이 수정된 것을 확인하실 수 있습니다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516FD3-57E1-D803-CEC7-7AD33F869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57" y="160944"/>
            <a:ext cx="5258465" cy="2875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687480-C31F-381F-80A5-C7035D6977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023"/>
          <a:stretch/>
        </p:blipFill>
        <p:spPr>
          <a:xfrm>
            <a:off x="976479" y="3795613"/>
            <a:ext cx="4980577" cy="2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9AD34-39E4-EBE7-C11D-BF45A8F9C9CF}"/>
              </a:ext>
            </a:extLst>
          </p:cNvPr>
          <p:cNvSpPr txBox="1"/>
          <p:nvPr/>
        </p:nvSpPr>
        <p:spPr>
          <a:xfrm>
            <a:off x="338100" y="0"/>
            <a:ext cx="3046073" cy="11748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목차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60A2337-1833-3792-83E5-5A4F5B5ED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551332"/>
              </p:ext>
            </p:extLst>
          </p:nvPr>
        </p:nvGraphicFramePr>
        <p:xfrm>
          <a:off x="1042416" y="1403603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9558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A39B9-88FA-EDC5-408C-9921A340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7C137D-4FAA-E90A-DEB2-1E879953C555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A8FBE-76E8-768D-C5AA-F075F666AB57}"/>
              </a:ext>
            </a:extLst>
          </p:cNvPr>
          <p:cNvSpPr txBox="1"/>
          <p:nvPr/>
        </p:nvSpPr>
        <p:spPr>
          <a:xfrm>
            <a:off x="902472" y="1374769"/>
            <a:ext cx="4073789" cy="166199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이번에는 좀 전에 생성했던 대학교 공모전이라는 이름을 가진 공모전을 삭제하겠습니다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수정 버튼 오른쪽에 보면 삭제 버튼이 존재합니다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</a:t>
            </a: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삭제 버튼 클릭하면 팝업창이 뜨는데 실수 방지를 위해서 제작하게 되었고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그대로 삭제 버튼을 클릭하면 데이터베이스에서 삭제가 된 것을 확인하실 수 있습니다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제대로 삭제가 되었나 확인해보기 위해서 검색창에 대학교 공모전이라고 작성한 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검색 버튼을 클릭하면 깔끔하게 지워진 모습을 보실 수 있습니다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  <a:p>
            <a:pPr>
              <a:spcBef>
                <a:spcPts val="900"/>
              </a:spcBef>
            </a:pP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이번에는 참가하고 싶은 공모전의 자세히 보기 버튼을 클릭하면 해당 공모전 링크로 연결 시켜 놓아서 안내 사항과 바로 참가 신청까지 가능하게 구현하였습니다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4A16C-0928-8B47-ACF6-F0055AF0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4"/>
          <a:stretch/>
        </p:blipFill>
        <p:spPr>
          <a:xfrm>
            <a:off x="6028132" y="118534"/>
            <a:ext cx="5261396" cy="3809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6AA3F5-2FC6-224A-AF88-F9B89798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94" t="1555" r="15614" b="-1555"/>
          <a:stretch/>
        </p:blipFill>
        <p:spPr>
          <a:xfrm>
            <a:off x="6008882" y="4076754"/>
            <a:ext cx="5261396" cy="2781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20FB1A-BE00-2808-F779-33C2749D3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72" y="4076754"/>
            <a:ext cx="4547522" cy="2697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F0B8E-B776-4937-81B4-A4FCDDC06C71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테스트 방법</a:t>
            </a:r>
          </a:p>
        </p:txBody>
      </p:sp>
    </p:spTree>
    <p:extLst>
      <p:ext uri="{BB962C8B-B14F-4D97-AF65-F5344CB8AC3E}">
        <p14:creationId xmlns:p14="http://schemas.microsoft.com/office/powerpoint/2010/main" val="42566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3B44-1EAB-6A54-7EB1-DC19512A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E25F1-5063-8255-0DA3-6901D85089C2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Test </a:t>
            </a:r>
            <a:r>
              <a:rPr kumimoji="1" lang="ko-KR" altLang="en-US" sz="2400" dirty="0"/>
              <a:t>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DFF51-62EA-4C59-9FB2-17963E763EA8}"/>
              </a:ext>
            </a:extLst>
          </p:cNvPr>
          <p:cNvSpPr txBox="1"/>
          <p:nvPr/>
        </p:nvSpPr>
        <p:spPr>
          <a:xfrm>
            <a:off x="902472" y="904653"/>
            <a:ext cx="111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테스트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EEC1B-E341-52EC-1195-3E52FF43B6AD}"/>
              </a:ext>
            </a:extLst>
          </p:cNvPr>
          <p:cNvSpPr txBox="1"/>
          <p:nvPr/>
        </p:nvSpPr>
        <p:spPr>
          <a:xfrm>
            <a:off x="902472" y="1374769"/>
            <a:ext cx="4073789" cy="22852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800" dirty="0" err="1">
                <a:latin typeface="Helvetica Neue" panose="02000503000000020004" pitchFamily="2" charset="0"/>
              </a:rPr>
              <a:t>페이지네이션까지</a:t>
            </a:r>
            <a:r>
              <a:rPr lang="ko-KR" altLang="en-US" sz="800" dirty="0">
                <a:latin typeface="Helvetica Neue" panose="02000503000000020004" pitchFamily="2" charset="0"/>
              </a:rPr>
              <a:t> 구현하여 한 페이지에 </a:t>
            </a:r>
            <a:r>
              <a:rPr lang="en-US" altLang="ko-KR" sz="800" dirty="0">
                <a:latin typeface="Helvetica Neue" panose="02000503000000020004" pitchFamily="2" charset="0"/>
              </a:rPr>
              <a:t>16</a:t>
            </a:r>
            <a:r>
              <a:rPr lang="ko-KR" altLang="en-US" sz="800" dirty="0">
                <a:latin typeface="Helvetica Neue" panose="02000503000000020004" pitchFamily="2" charset="0"/>
              </a:rPr>
              <a:t>개의 </a:t>
            </a:r>
            <a:r>
              <a:rPr lang="ko-KR" altLang="en-US" sz="800" dirty="0" err="1">
                <a:latin typeface="Helvetica Neue" panose="02000503000000020004" pitchFamily="2" charset="0"/>
              </a:rPr>
              <a:t>공모전씩</a:t>
            </a:r>
            <a:r>
              <a:rPr lang="ko-KR" altLang="en-US" sz="800" dirty="0">
                <a:latin typeface="Helvetica Neue" panose="02000503000000020004" pitchFamily="2" charset="0"/>
              </a:rPr>
              <a:t> 깔끔하게 보실 수 있습니다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  <a:p>
            <a:pPr>
              <a:spcBef>
                <a:spcPts val="900"/>
              </a:spcBef>
            </a:pP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마지막으로 공모전 추가 기능을 </a:t>
            </a:r>
            <a:r>
              <a:rPr lang="ko-KR" altLang="en-US" sz="800" dirty="0" err="1">
                <a:latin typeface="Helvetica Neue" panose="02000503000000020004" pitchFamily="2" charset="0"/>
              </a:rPr>
              <a:t>설명드리겠습니다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검색 버튼 오른쪽 공모전 추가 버튼을 클릭하면 아래와 같이 공모전 추가 팝업이 출력되는데 제목에 컴퓨터공학과 공모전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주최에 건국대학교 </a:t>
            </a:r>
            <a:r>
              <a:rPr lang="ko-KR" altLang="en-US" sz="800" dirty="0" err="1">
                <a:latin typeface="Helvetica Neue" panose="02000503000000020004" pitchFamily="2" charset="0"/>
              </a:rPr>
              <a:t>글로컬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카테고리는 드롭다운 메뉴로 웹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모바일</a:t>
            </a:r>
            <a:r>
              <a:rPr lang="en-US" altLang="ko-KR" sz="800" dirty="0">
                <a:latin typeface="Helvetica Neue" panose="02000503000000020004" pitchFamily="2" charset="0"/>
              </a:rPr>
              <a:t>/IT</a:t>
            </a:r>
            <a:r>
              <a:rPr lang="ko-KR" altLang="en-US" sz="800" dirty="0" err="1">
                <a:latin typeface="Helvetica Neue" panose="02000503000000020004" pitchFamily="2" charset="0"/>
              </a:rPr>
              <a:t>를</a:t>
            </a:r>
            <a:r>
              <a:rPr lang="ko-KR" altLang="en-US" sz="800" dirty="0">
                <a:latin typeface="Helvetica Neue" panose="02000503000000020004" pitchFamily="2" charset="0"/>
              </a:rPr>
              <a:t> 선택하고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시작일은 </a:t>
            </a:r>
            <a:r>
              <a:rPr lang="en-US" altLang="ko-KR" sz="800" dirty="0">
                <a:latin typeface="Helvetica Neue" panose="02000503000000020004" pitchFamily="2" charset="0"/>
              </a:rPr>
              <a:t>2024.12.11,</a:t>
            </a:r>
            <a:r>
              <a:rPr lang="ko-KR" altLang="en-US" sz="800" dirty="0">
                <a:latin typeface="Helvetica Neue" panose="02000503000000020004" pitchFamily="2" charset="0"/>
              </a:rPr>
              <a:t> 종료일은 </a:t>
            </a:r>
            <a:r>
              <a:rPr lang="en-US" altLang="ko-KR" sz="800" dirty="0">
                <a:latin typeface="Helvetica Neue" panose="02000503000000020004" pitchFamily="2" charset="0"/>
              </a:rPr>
              <a:t>2024.12.31,</a:t>
            </a:r>
            <a:r>
              <a:rPr lang="ko-KR" altLang="en-US" sz="800" dirty="0">
                <a:latin typeface="Helvetica Neue" panose="02000503000000020004" pitchFamily="2" charset="0"/>
              </a:rPr>
              <a:t> 홈페이지는 </a:t>
            </a:r>
            <a:r>
              <a:rPr lang="en" altLang="ko-KR" sz="800" dirty="0">
                <a:latin typeface="Helvetica Neue" panose="02000503000000020004" pitchFamily="2" charset="0"/>
              </a:rPr>
              <a:t>https://</a:t>
            </a:r>
            <a:r>
              <a:rPr lang="en" altLang="ko-KR" sz="800" dirty="0" err="1">
                <a:latin typeface="Helvetica Neue" panose="02000503000000020004" pitchFamily="2" charset="0"/>
              </a:rPr>
              <a:t>www.kku.ac.kr</a:t>
            </a:r>
            <a:r>
              <a:rPr lang="en" altLang="ko-KR" sz="800" dirty="0">
                <a:latin typeface="Helvetica Neue" panose="02000503000000020004" pitchFamily="2" charset="0"/>
              </a:rPr>
              <a:t>/</a:t>
            </a:r>
            <a:r>
              <a:rPr lang="en" altLang="ko-KR" sz="800" dirty="0" err="1">
                <a:latin typeface="Helvetica Neue" panose="02000503000000020004" pitchFamily="2" charset="0"/>
              </a:rPr>
              <a:t>mbshome</a:t>
            </a:r>
            <a:r>
              <a:rPr lang="en" altLang="ko-KR" sz="800" dirty="0">
                <a:latin typeface="Helvetica Neue" panose="02000503000000020004" pitchFamily="2" charset="0"/>
              </a:rPr>
              <a:t>/</a:t>
            </a:r>
            <a:r>
              <a:rPr lang="en" altLang="ko-KR" sz="800" dirty="0" err="1">
                <a:latin typeface="Helvetica Neue" panose="02000503000000020004" pitchFamily="2" charset="0"/>
              </a:rPr>
              <a:t>mbs</a:t>
            </a:r>
            <a:r>
              <a:rPr lang="en" altLang="ko-KR" sz="800" dirty="0">
                <a:latin typeface="Helvetica Neue" panose="02000503000000020004" pitchFamily="2" charset="0"/>
              </a:rPr>
              <a:t>/</a:t>
            </a:r>
            <a:r>
              <a:rPr lang="en" altLang="ko-KR" sz="800" dirty="0" err="1">
                <a:latin typeface="Helvetica Neue" panose="02000503000000020004" pitchFamily="2" charset="0"/>
              </a:rPr>
              <a:t>wwwkr</a:t>
            </a:r>
            <a:r>
              <a:rPr lang="en" altLang="ko-KR" sz="800" dirty="0">
                <a:latin typeface="Helvetica Neue" panose="02000503000000020004" pitchFamily="2" charset="0"/>
              </a:rPr>
              <a:t>/</a:t>
            </a:r>
            <a:r>
              <a:rPr lang="en" altLang="ko-KR" sz="800" dirty="0" err="1">
                <a:latin typeface="Helvetica Neue" panose="02000503000000020004" pitchFamily="2" charset="0"/>
              </a:rPr>
              <a:t>index.do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이미지 </a:t>
            </a:r>
            <a:r>
              <a:rPr lang="en-US" altLang="ko-KR" sz="800" dirty="0" err="1">
                <a:latin typeface="Helvetica Neue" panose="02000503000000020004" pitchFamily="2" charset="0"/>
              </a:rPr>
              <a:t>URLdms</a:t>
            </a:r>
            <a:r>
              <a:rPr lang="en-US" altLang="ko-KR" sz="800" dirty="0">
                <a:latin typeface="Helvetica Neue" panose="02000503000000020004" pitchFamily="2" charset="0"/>
              </a:rPr>
              <a:t> </a:t>
            </a:r>
            <a:r>
              <a:rPr lang="en-US" altLang="ko-KR" sz="800" dirty="0">
                <a:latin typeface="Helvetica Neue" panose="02000503000000020004" pitchFamily="2" charset="0"/>
                <a:hlinkClick r:id="rId3"/>
              </a:rPr>
              <a:t>https://search.pstatic.net/common/?src=http%3A%2F%2Fblogfiles.naver.net%2FMjAyMzA5MDhfMTI1%2FMDAxNjk0MTMyMjc2MDI2.HYl42WE1Sl1woM-SBbgk_3_0qeOc2WLFTBdyak6GHAEg.YAtHv4LUJRgG8cpEoet4nkfqUSlRhRA1CQ_d2jy6bBsg.PNG.mum525%2Fimage.png&amp;type=a340</a:t>
            </a:r>
            <a:r>
              <a:rPr lang="ko-KR" altLang="en-US" sz="800" dirty="0">
                <a:latin typeface="Helvetica Neue" panose="02000503000000020004" pitchFamily="2" charset="0"/>
              </a:rPr>
              <a:t>을 입력 후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추가 버튼을 클릭하여 테스트 해보겠습니다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</a:t>
            </a:r>
            <a:endParaRPr lang="en-US" altLang="ko-KR" sz="800" dirty="0">
              <a:latin typeface="Helvetica Neue" panose="02000503000000020004" pitchFamily="2" charset="0"/>
            </a:endParaRPr>
          </a:p>
          <a:p>
            <a:pPr>
              <a:spcBef>
                <a:spcPts val="900"/>
              </a:spcBef>
            </a:pPr>
            <a:r>
              <a:rPr lang="ko-KR" altLang="en-US" sz="800" dirty="0">
                <a:latin typeface="Helvetica Neue" panose="02000503000000020004" pitchFamily="2" charset="0"/>
              </a:rPr>
              <a:t>결과 확인을 위해서 컴퓨터공학과라고 입력해보겠습니다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너무나도 잘 출력되는 걸 보실 수 있고</a:t>
            </a:r>
            <a:r>
              <a:rPr lang="en-US" altLang="ko-KR" sz="800" dirty="0">
                <a:latin typeface="Helvetica Neue" panose="02000503000000020004" pitchFamily="2" charset="0"/>
              </a:rPr>
              <a:t>,</a:t>
            </a:r>
            <a:r>
              <a:rPr lang="ko-KR" altLang="en-US" sz="800" dirty="0">
                <a:latin typeface="Helvetica Neue" panose="02000503000000020004" pitchFamily="2" charset="0"/>
              </a:rPr>
              <a:t> 이번에는 웹</a:t>
            </a:r>
            <a:r>
              <a:rPr lang="en-US" altLang="ko-KR" sz="800" dirty="0">
                <a:latin typeface="Helvetica Neue" panose="02000503000000020004" pitchFamily="2" charset="0"/>
              </a:rPr>
              <a:t>/</a:t>
            </a:r>
            <a:r>
              <a:rPr lang="ko-KR" altLang="en-US" sz="800" dirty="0">
                <a:latin typeface="Helvetica Neue" panose="02000503000000020004" pitchFamily="2" charset="0"/>
              </a:rPr>
              <a:t>모바일</a:t>
            </a:r>
            <a:r>
              <a:rPr lang="en-US" altLang="ko-KR" sz="800" dirty="0">
                <a:latin typeface="Helvetica Neue" panose="02000503000000020004" pitchFamily="2" charset="0"/>
              </a:rPr>
              <a:t>/IT</a:t>
            </a:r>
            <a:r>
              <a:rPr lang="ko-KR" altLang="en-US" sz="800" dirty="0">
                <a:latin typeface="Helvetica Neue" panose="02000503000000020004" pitchFamily="2" charset="0"/>
              </a:rPr>
              <a:t> 카테고리는 클릭해보겠습니다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  <a:r>
              <a:rPr lang="ko-KR" altLang="en-US" sz="800" dirty="0">
                <a:latin typeface="Helvetica Neue" panose="02000503000000020004" pitchFamily="2" charset="0"/>
              </a:rPr>
              <a:t> 이번에도 역시 결과가 잘 나오는 걸 보실 수 있습니다</a:t>
            </a:r>
            <a:r>
              <a:rPr lang="en-US" altLang="ko-KR" sz="800" dirty="0"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4CE2A-386F-20F3-5F7C-F23B6C7A5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750" y="249519"/>
            <a:ext cx="5249778" cy="3197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ECD47C-2410-169C-F860-4961A153B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72" y="3680771"/>
            <a:ext cx="2612265" cy="2997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215E7D-0F4D-58F8-3FE9-00BE2FB4D8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59" r="42838" b="-859"/>
          <a:stretch/>
        </p:blipFill>
        <p:spPr>
          <a:xfrm>
            <a:off x="3514737" y="3749997"/>
            <a:ext cx="3065444" cy="2954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2D63C2-6359-B89E-826A-02027AACA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750" y="3771950"/>
            <a:ext cx="5273381" cy="29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ADECD-D464-987A-5FA1-161BAC29CD0E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80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개요</a:t>
            </a:r>
          </a:p>
        </p:txBody>
      </p:sp>
      <p:graphicFrame>
        <p:nvGraphicFramePr>
          <p:cNvPr id="31" name="TextBox 28">
            <a:extLst>
              <a:ext uri="{FF2B5EF4-FFF2-40B4-BE49-F238E27FC236}">
                <a16:creationId xmlns:a16="http://schemas.microsoft.com/office/drawing/2014/main" id="{7732D4C3-BEDC-935E-B9C6-52A5B67C5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341649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56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ADECD-D464-987A-5FA1-161BAC29CD0E}"/>
              </a:ext>
            </a:extLst>
          </p:cNvPr>
          <p:cNvSpPr txBox="1"/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480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Framework </a:t>
            </a:r>
            <a:r>
              <a:rPr kumimoji="1" lang="ko-KR" altLang="en-US" sz="480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구성</a:t>
            </a:r>
          </a:p>
        </p:txBody>
      </p:sp>
      <p:graphicFrame>
        <p:nvGraphicFramePr>
          <p:cNvPr id="31" name="TextBox 28">
            <a:extLst>
              <a:ext uri="{FF2B5EF4-FFF2-40B4-BE49-F238E27FC236}">
                <a16:creationId xmlns:a16="http://schemas.microsoft.com/office/drawing/2014/main" id="{ED256F28-4259-217A-0892-183385AA28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36099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673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AAC2F-1A4E-8241-E961-13E918EED3E6}"/>
              </a:ext>
            </a:extLst>
          </p:cNvPr>
          <p:cNvSpPr txBox="1"/>
          <p:nvPr/>
        </p:nvSpPr>
        <p:spPr>
          <a:xfrm>
            <a:off x="634000" y="1845852"/>
            <a:ext cx="445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Java Package </a:t>
            </a:r>
            <a:r>
              <a:rPr kumimoji="1" lang="ko-KR" altLang="en-US" sz="2400" dirty="0"/>
              <a:t>구성도 </a:t>
            </a:r>
            <a:endParaRPr kumimoji="1" lang="en-US" altLang="ko-KR" sz="24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35E4943-3EC0-FB05-C29A-D3DDEEE02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94769"/>
              </p:ext>
            </p:extLst>
          </p:nvPr>
        </p:nvGraphicFramePr>
        <p:xfrm>
          <a:off x="449222" y="3268579"/>
          <a:ext cx="5605671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247">
                  <a:extLst>
                    <a:ext uri="{9D8B030D-6E8A-4147-A177-3AD203B41FA5}">
                      <a16:colId xmlns:a16="http://schemas.microsoft.com/office/drawing/2014/main" val="2391668637"/>
                    </a:ext>
                  </a:extLst>
                </a:gridCol>
                <a:gridCol w="740675">
                  <a:extLst>
                    <a:ext uri="{9D8B030D-6E8A-4147-A177-3AD203B41FA5}">
                      <a16:colId xmlns:a16="http://schemas.microsoft.com/office/drawing/2014/main" val="1890420169"/>
                    </a:ext>
                  </a:extLst>
                </a:gridCol>
                <a:gridCol w="612250">
                  <a:extLst>
                    <a:ext uri="{9D8B030D-6E8A-4147-A177-3AD203B41FA5}">
                      <a16:colId xmlns:a16="http://schemas.microsoft.com/office/drawing/2014/main" val="1368193558"/>
                    </a:ext>
                  </a:extLst>
                </a:gridCol>
                <a:gridCol w="707666">
                  <a:extLst>
                    <a:ext uri="{9D8B030D-6E8A-4147-A177-3AD203B41FA5}">
                      <a16:colId xmlns:a16="http://schemas.microsoft.com/office/drawing/2014/main" val="2641941303"/>
                    </a:ext>
                  </a:extLst>
                </a:gridCol>
                <a:gridCol w="2639833">
                  <a:extLst>
                    <a:ext uri="{9D8B030D-6E8A-4147-A177-3AD203B41FA5}">
                      <a16:colId xmlns:a16="http://schemas.microsoft.com/office/drawing/2014/main" val="3759763664"/>
                    </a:ext>
                  </a:extLst>
                </a:gridCol>
              </a:tblGrid>
              <a:tr h="359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1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기능 구분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Level 2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mvc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4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85133"/>
                  </a:ext>
                </a:extLst>
              </a:tr>
              <a:tr h="220995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lt"/>
                        </a:rPr>
                        <a:t>기능 구분 </a:t>
                      </a:r>
                      <a:r>
                        <a:rPr lang="en-US" altLang="ko-KR" sz="1000" dirty="0">
                          <a:latin typeface="+mn-lt"/>
                        </a:rPr>
                        <a:t>package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sql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50954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user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controller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관리 요청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4304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service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인증 및 관리 로직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166184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+mn-lt"/>
                        </a:rPr>
                        <a:t>dao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정보 </a:t>
                      </a: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7965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정보 요청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8438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비즈니스 로직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415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dao</a:t>
                      </a:r>
                      <a:endParaRPr lang="en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정보 </a:t>
                      </a: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상호작용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816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6E4E97-ECE2-3703-61BC-850259574D97}"/>
              </a:ext>
            </a:extLst>
          </p:cNvPr>
          <p:cNvSpPr txBox="1"/>
          <p:nvPr/>
        </p:nvSpPr>
        <p:spPr>
          <a:xfrm>
            <a:off x="634000" y="2384461"/>
            <a:ext cx="418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base </a:t>
            </a:r>
            <a:r>
              <a:rPr lang="en-US" altLang="ko-KR" dirty="0"/>
              <a:t>package - </a:t>
            </a:r>
            <a:r>
              <a:rPr lang="en-US" altLang="ko-KR" sz="1800" dirty="0" err="1"/>
              <a:t>kr.ac.kku.cs.wp.wsd</a:t>
            </a:r>
            <a:endParaRPr lang="ko-KR" altLang="en-US" sz="1800" dirty="0"/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4A6A146B-889A-B0F1-5CCA-D3E6840B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37688"/>
              </p:ext>
            </p:extLst>
          </p:nvPr>
        </p:nvGraphicFramePr>
        <p:xfrm>
          <a:off x="6333186" y="3268579"/>
          <a:ext cx="56056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247">
                  <a:extLst>
                    <a:ext uri="{9D8B030D-6E8A-4147-A177-3AD203B41FA5}">
                      <a16:colId xmlns:a16="http://schemas.microsoft.com/office/drawing/2014/main" val="2391668637"/>
                    </a:ext>
                  </a:extLst>
                </a:gridCol>
                <a:gridCol w="740675">
                  <a:extLst>
                    <a:ext uri="{9D8B030D-6E8A-4147-A177-3AD203B41FA5}">
                      <a16:colId xmlns:a16="http://schemas.microsoft.com/office/drawing/2014/main" val="1890420169"/>
                    </a:ext>
                  </a:extLst>
                </a:gridCol>
                <a:gridCol w="612250">
                  <a:extLst>
                    <a:ext uri="{9D8B030D-6E8A-4147-A177-3AD203B41FA5}">
                      <a16:colId xmlns:a16="http://schemas.microsoft.com/office/drawing/2014/main" val="1368193558"/>
                    </a:ext>
                  </a:extLst>
                </a:gridCol>
                <a:gridCol w="707666">
                  <a:extLst>
                    <a:ext uri="{9D8B030D-6E8A-4147-A177-3AD203B41FA5}">
                      <a16:colId xmlns:a16="http://schemas.microsoft.com/office/drawing/2014/main" val="2641941303"/>
                    </a:ext>
                  </a:extLst>
                </a:gridCol>
                <a:gridCol w="2639833">
                  <a:extLst>
                    <a:ext uri="{9D8B030D-6E8A-4147-A177-3AD203B41FA5}">
                      <a16:colId xmlns:a16="http://schemas.microsoft.com/office/drawing/2014/main" val="3759763664"/>
                    </a:ext>
                  </a:extLst>
                </a:gridCol>
              </a:tblGrid>
              <a:tr h="359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1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기능 구분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Level 2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mvc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4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85133"/>
                  </a:ext>
                </a:extLst>
              </a:tr>
              <a:tr h="220995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공통 </a:t>
                      </a:r>
                      <a:r>
                        <a:rPr lang="en-US" altLang="ko-KR" sz="1000" dirty="0"/>
                        <a:t>package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sql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50954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support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sql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공통 </a:t>
                      </a: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유틸리티 및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4304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spring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공통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166184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tools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날짜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포맷터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문자열 처리 등 유틸리티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796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9A3D00-46F8-A398-C4D9-C1D8972203D9}"/>
              </a:ext>
            </a:extLst>
          </p:cNvPr>
          <p:cNvSpPr txBox="1"/>
          <p:nvPr/>
        </p:nvSpPr>
        <p:spPr>
          <a:xfrm>
            <a:off x="449222" y="3006969"/>
            <a:ext cx="418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/>
              <a:t>기능구분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27143-29A0-AC17-AFA9-236AD36C5107}"/>
              </a:ext>
            </a:extLst>
          </p:cNvPr>
          <p:cNvSpPr txBox="1"/>
          <p:nvPr/>
        </p:nvSpPr>
        <p:spPr>
          <a:xfrm>
            <a:off x="6333186" y="3006969"/>
            <a:ext cx="418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/>
              <a:t>공통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96DFD-2261-1334-D010-1AD832B00F10}"/>
              </a:ext>
            </a:extLst>
          </p:cNvPr>
          <p:cNvSpPr txBox="1"/>
          <p:nvPr/>
        </p:nvSpPr>
        <p:spPr>
          <a:xfrm>
            <a:off x="634000" y="484632"/>
            <a:ext cx="749587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Project </a:t>
            </a:r>
            <a:r>
              <a:rPr kumimoji="1" lang="ko-KR" altLang="en-US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구조</a:t>
            </a:r>
            <a:endParaRPr kumimoji="1" lang="en-US" altLang="ko-KR" sz="54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40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ADECD-D464-987A-5FA1-161BAC29CD0E}"/>
              </a:ext>
            </a:extLst>
          </p:cNvPr>
          <p:cNvSpPr txBox="1"/>
          <p:nvPr/>
        </p:nvSpPr>
        <p:spPr>
          <a:xfrm>
            <a:off x="634000" y="484632"/>
            <a:ext cx="749587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Project </a:t>
            </a:r>
            <a:r>
              <a:rPr kumimoji="1" lang="ko-KR" altLang="en-US" sz="54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구조</a:t>
            </a:r>
            <a:endParaRPr kumimoji="1" lang="en-US" altLang="ko-KR" sz="54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2A00D-C002-F4F2-C6DF-259908AB52BB}"/>
              </a:ext>
            </a:extLst>
          </p:cNvPr>
          <p:cNvSpPr txBox="1"/>
          <p:nvPr/>
        </p:nvSpPr>
        <p:spPr>
          <a:xfrm>
            <a:off x="634000" y="2093976"/>
            <a:ext cx="5156909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ko-KR" sz="1000" b="1" dirty="0">
                <a:effectLst/>
              </a:rPr>
              <a:t>1. contest </a:t>
            </a:r>
            <a:r>
              <a:rPr lang="ko-KR" altLang="en-US" sz="1000" b="1" dirty="0">
                <a:effectLst/>
              </a:rPr>
              <a:t>패키지</a:t>
            </a:r>
            <a:r>
              <a:rPr lang="en-US" altLang="ko-KR" sz="1000" b="1" dirty="0">
                <a:effectLst/>
              </a:rPr>
              <a:t>: </a:t>
            </a:r>
            <a:r>
              <a:rPr lang="ko-KR" altLang="en-US" sz="1000" b="1" dirty="0">
                <a:effectLst/>
              </a:rPr>
              <a:t>공모전 정보 관리 기능</a:t>
            </a:r>
            <a:endParaRPr lang="en-US" altLang="ko-KR" sz="1000" dirty="0">
              <a:effectLst/>
            </a:endParaRPr>
          </a:p>
          <a:p>
            <a:pPr marL="171450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ko-KR" sz="1000" dirty="0">
                <a:effectLst/>
              </a:rPr>
              <a:t>controller: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공모전 목록 조회</a:t>
            </a:r>
            <a:r>
              <a:rPr lang="en-US" altLang="ko-KR" sz="1000" dirty="0">
                <a:effectLst/>
              </a:rPr>
              <a:t>, </a:t>
            </a:r>
            <a:r>
              <a:rPr lang="ko-KR" altLang="en-US" sz="1000" dirty="0">
                <a:effectLst/>
              </a:rPr>
              <a:t>세부 정보 조회</a:t>
            </a:r>
            <a:r>
              <a:rPr lang="en-US" altLang="ko-KR" sz="1000" dirty="0">
                <a:effectLst/>
              </a:rPr>
              <a:t>, </a:t>
            </a:r>
            <a:r>
              <a:rPr lang="ko-KR" altLang="en-US" sz="1000" dirty="0">
                <a:effectLst/>
              </a:rPr>
              <a:t>검색 및 필터링 요청을 처리하는 </a:t>
            </a:r>
            <a:r>
              <a:rPr lang="en-US" altLang="ko-KR" sz="1000" dirty="0">
                <a:effectLst/>
              </a:rPr>
              <a:t>API </a:t>
            </a:r>
            <a:r>
              <a:rPr lang="ko-KR" altLang="en-US" sz="1000" dirty="0">
                <a:effectLst/>
              </a:rPr>
              <a:t>제공</a:t>
            </a:r>
            <a:r>
              <a:rPr lang="en-US" altLang="ko-KR" sz="1000" dirty="0">
                <a:effectLst/>
              </a:rPr>
              <a:t>.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예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공모전 목록을 반환하는 </a:t>
            </a:r>
            <a:r>
              <a:rPr lang="en-US" altLang="ko-KR" sz="1000" dirty="0" err="1">
                <a:effectLst/>
              </a:rPr>
              <a:t>getContests</a:t>
            </a:r>
            <a:r>
              <a:rPr lang="en-US" altLang="ko-KR" sz="1000" dirty="0">
                <a:effectLst/>
              </a:rPr>
              <a:t>() </a:t>
            </a:r>
            <a:r>
              <a:rPr lang="ko-KR" altLang="en-US" sz="1000" dirty="0">
                <a:effectLst/>
              </a:rPr>
              <a:t>메서드</a:t>
            </a:r>
            <a:r>
              <a:rPr lang="en-US" altLang="ko-KR" sz="1000" dirty="0">
                <a:effectLst/>
              </a:rPr>
              <a:t>.</a:t>
            </a:r>
          </a:p>
          <a:p>
            <a:pPr marL="171450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ko-KR" sz="1000" dirty="0">
                <a:effectLst/>
              </a:rPr>
              <a:t>service: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크롤링한 공모전 데이터를 </a:t>
            </a:r>
            <a:r>
              <a:rPr lang="en-US" altLang="ko-KR" sz="1000" dirty="0">
                <a:effectLst/>
              </a:rPr>
              <a:t>DB</a:t>
            </a:r>
            <a:r>
              <a:rPr lang="ko-KR" altLang="en-US" sz="1000" dirty="0" err="1">
                <a:effectLst/>
              </a:rPr>
              <a:t>에</a:t>
            </a:r>
            <a:r>
              <a:rPr lang="en-US" altLang="ko-KR" sz="1000" dirty="0">
                <a:effectLst/>
              </a:rPr>
              <a:t> </a:t>
            </a:r>
            <a:r>
              <a:rPr lang="ko-KR" altLang="en-US" sz="1000" dirty="0">
                <a:effectLst/>
              </a:rPr>
              <a:t>저장하거나 갱신</a:t>
            </a:r>
            <a:r>
              <a:rPr lang="en-US" altLang="ko-KR" sz="1000" dirty="0">
                <a:effectLst/>
              </a:rPr>
              <a:t>.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공모전 정보의 검색</a:t>
            </a:r>
            <a:r>
              <a:rPr lang="en-US" altLang="ko-KR" sz="1000" dirty="0">
                <a:effectLst/>
              </a:rPr>
              <a:t>, </a:t>
            </a:r>
            <a:r>
              <a:rPr lang="ko-KR" altLang="en-US" sz="1000" dirty="0">
                <a:effectLst/>
              </a:rPr>
              <a:t>필터링</a:t>
            </a:r>
            <a:r>
              <a:rPr lang="en-US" altLang="ko-KR" sz="1000" dirty="0">
                <a:effectLst/>
              </a:rPr>
              <a:t>, </a:t>
            </a:r>
            <a:r>
              <a:rPr lang="ko-KR" altLang="en-US" sz="1000" dirty="0">
                <a:effectLst/>
              </a:rPr>
              <a:t>추천 기능 구현</a:t>
            </a:r>
            <a:r>
              <a:rPr lang="en-US" altLang="ko-KR" sz="1000" dirty="0">
                <a:effectLst/>
              </a:rPr>
              <a:t>.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예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마감일 기준으로 정렬된 공모전 리스트를 반환하는 </a:t>
            </a:r>
            <a:r>
              <a:rPr lang="en-US" altLang="ko-KR" sz="1000" dirty="0" err="1">
                <a:effectLst/>
              </a:rPr>
              <a:t>sortContestsByDeadline</a:t>
            </a:r>
            <a:r>
              <a:rPr lang="en-US" altLang="ko-KR" sz="1000" dirty="0">
                <a:effectLst/>
              </a:rPr>
              <a:t>() </a:t>
            </a:r>
            <a:r>
              <a:rPr lang="ko-KR" altLang="en-US" sz="1000" dirty="0">
                <a:effectLst/>
              </a:rPr>
              <a:t>메서드</a:t>
            </a:r>
            <a:r>
              <a:rPr lang="en-US" altLang="ko-KR" sz="1000" dirty="0">
                <a:effectLst/>
              </a:rPr>
              <a:t>.</a:t>
            </a:r>
          </a:p>
          <a:p>
            <a:pPr marL="171450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altLang="ko-KR" sz="1000" dirty="0">
                <a:effectLst/>
              </a:rPr>
              <a:t>dao: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공모전 데이터의 </a:t>
            </a:r>
            <a:r>
              <a:rPr lang="en-US" altLang="ko-KR" sz="1000" dirty="0">
                <a:effectLst/>
              </a:rPr>
              <a:t>CRUD (Create, Read, Update, Delete) </a:t>
            </a:r>
            <a:r>
              <a:rPr lang="ko-KR" altLang="en-US" sz="1000" dirty="0">
                <a:effectLst/>
              </a:rPr>
              <a:t>작업을 담당</a:t>
            </a:r>
            <a:r>
              <a:rPr lang="en-US" altLang="ko-KR" sz="1000" dirty="0">
                <a:effectLst/>
              </a:rPr>
              <a:t>.</a:t>
            </a:r>
          </a:p>
          <a:p>
            <a:pPr marL="628650" lvl="1" indent="-182880">
              <a:lnSpc>
                <a:spcPct val="90000"/>
              </a:lnSpc>
              <a:spcBef>
                <a:spcPts val="9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ko-KR" altLang="en-US" sz="1000" dirty="0">
                <a:effectLst/>
              </a:rPr>
              <a:t>예</a:t>
            </a:r>
            <a:r>
              <a:rPr lang="en-US" altLang="ko-KR" sz="1000" dirty="0">
                <a:effectLst/>
              </a:rPr>
              <a:t>: </a:t>
            </a:r>
            <a:r>
              <a:rPr lang="en-US" altLang="ko-KR" sz="1000" dirty="0" err="1">
                <a:effectLst/>
              </a:rPr>
              <a:t>findContestsByKeyword</a:t>
            </a:r>
            <a:r>
              <a:rPr lang="en-US" altLang="ko-KR" sz="1000" dirty="0">
                <a:effectLst/>
              </a:rPr>
              <a:t>(String keyword) </a:t>
            </a:r>
            <a:r>
              <a:rPr lang="ko-KR" altLang="en-US" sz="1000" dirty="0">
                <a:effectLst/>
              </a:rPr>
              <a:t>메서드를 통해 키워드 기반 공모전 검색</a:t>
            </a:r>
            <a:r>
              <a:rPr lang="en-US" altLang="ko-KR" sz="1000" dirty="0">
                <a:effectLst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E2B03-24BF-0C02-88EF-0393FECC84C1}"/>
              </a:ext>
            </a:extLst>
          </p:cNvPr>
          <p:cNvSpPr txBox="1"/>
          <p:nvPr/>
        </p:nvSpPr>
        <p:spPr>
          <a:xfrm>
            <a:off x="6401092" y="335846"/>
            <a:ext cx="538450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2. 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user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패키지</a:t>
            </a:r>
            <a:r>
              <a:rPr lang="en-US" altLang="ko-KR" sz="1000" b="1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사용자 관리 및 인증 기능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controller: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회원가입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로그인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로그아웃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정보 수정 등 요청을 처리하는 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API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제공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사용자가 로그인 요청 시 처리하는 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loginUser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()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메서드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service: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인증 및 권한 부여 로직 구현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암호화된 비밀번호 저장 및 사용자 정보 업데이트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비밀번호 검증 로직을 수행하는 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validateUserCredentials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()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메서드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  <a:endParaRPr lang="en" altLang="ko-KR" sz="1000" dirty="0">
              <a:solidFill>
                <a:srgbClr val="0E0E0E"/>
              </a:solidFill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dao: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정보의 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CRUD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작업 담당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findUserByEmail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(String email)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메서드를 통해 이메일로 사용자 검색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endParaRPr kumimoji="1"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2C6C5-3C9C-D91C-58D2-5F39C2F70A36}"/>
              </a:ext>
            </a:extLst>
          </p:cNvPr>
          <p:cNvSpPr txBox="1"/>
          <p:nvPr/>
        </p:nvSpPr>
        <p:spPr>
          <a:xfrm>
            <a:off x="6401092" y="3698304"/>
            <a:ext cx="11074105" cy="2823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000" b="1" dirty="0">
                <a:solidFill>
                  <a:srgbClr val="0E0E0E"/>
                </a:solidFill>
                <a:effectLst/>
              </a:rPr>
              <a:t>3.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공통 패키지 </a:t>
            </a:r>
            <a:r>
              <a:rPr lang="en-US" altLang="ko-KR" sz="1000" b="1" dirty="0">
                <a:solidFill>
                  <a:srgbClr val="0E0E0E"/>
                </a:solidFill>
                <a:effectLst/>
              </a:rPr>
              <a:t>(</a:t>
            </a:r>
            <a:r>
              <a:rPr lang="en" altLang="ko-KR" sz="1000" b="1" dirty="0">
                <a:solidFill>
                  <a:srgbClr val="0E0E0E"/>
                </a:solidFill>
                <a:effectLst/>
              </a:rPr>
              <a:t>support &amp; tools): </a:t>
            </a:r>
            <a:r>
              <a:rPr lang="ko-KR" altLang="en-US" sz="1000" b="1" dirty="0">
                <a:solidFill>
                  <a:srgbClr val="0E0E0E"/>
                </a:solidFill>
                <a:effectLst/>
              </a:rPr>
              <a:t>프로젝트 전반에서 사용되는 유틸리티 및 공통 로직</a:t>
            </a: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support.sql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공통적으로 사용하는 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SQL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유틸리티 클래스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데이터베이스 연결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커넥션 풀 관리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support.spring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Spring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관련 설정 클래스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AOP</a:t>
            </a:r>
            <a:r>
              <a:rPr lang="ko-KR" altLang="en-US" sz="1000" dirty="0" err="1">
                <a:solidFill>
                  <a:srgbClr val="0E0E0E"/>
                </a:solidFill>
                <a:effectLst/>
              </a:rPr>
              <a:t>를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 사용한 로깅 및 트랜잭션 관리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tools: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날짜 처리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문자열 </a:t>
            </a:r>
            <a:r>
              <a:rPr lang="ko-KR" altLang="en-US" sz="1000" dirty="0" err="1">
                <a:solidFill>
                  <a:srgbClr val="0E0E0E"/>
                </a:solidFill>
                <a:effectLst/>
              </a:rPr>
              <a:t>포맷팅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 등 재사용 가능한 유틸리티 클래스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날짜를 특정 형식으로 변환하는 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formatDate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(Date date)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메서드</a:t>
            </a:r>
            <a:r>
              <a:rPr lang="en-US" altLang="ko-KR" sz="1000" dirty="0">
                <a:solidFill>
                  <a:srgbClr val="0E0E0E"/>
                </a:solidFill>
                <a:effectLst/>
              </a:rPr>
              <a:t>.</a:t>
            </a:r>
          </a:p>
          <a:p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4712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F227-64EA-4BA0-CB2F-80F7B289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EC59A-2207-66FC-180A-E7BA07014980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Project </a:t>
            </a:r>
            <a:r>
              <a:rPr kumimoji="1" lang="ko-KR" altLang="en-US" sz="2400" dirty="0"/>
              <a:t>구조</a:t>
            </a:r>
            <a:endParaRPr kumimoji="1"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37E6-CF14-32CA-FB0D-9BBDBE6A1EF4}"/>
              </a:ext>
            </a:extLst>
          </p:cNvPr>
          <p:cNvSpPr txBox="1"/>
          <p:nvPr/>
        </p:nvSpPr>
        <p:spPr>
          <a:xfrm>
            <a:off x="1117894" y="820900"/>
            <a:ext cx="334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Web Directory </a:t>
            </a:r>
            <a:r>
              <a:rPr kumimoji="1" lang="ko-KR" altLang="en-US" sz="2400" dirty="0"/>
              <a:t>구성도</a:t>
            </a:r>
            <a:endParaRPr kumimoji="1" lang="en-US" altLang="ko-KR" sz="2400" dirty="0"/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934FE508-4FB2-FF8B-3ACB-ACD975110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73568"/>
              </p:ext>
            </p:extLst>
          </p:nvPr>
        </p:nvGraphicFramePr>
        <p:xfrm>
          <a:off x="1117894" y="1886902"/>
          <a:ext cx="560567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247">
                  <a:extLst>
                    <a:ext uri="{9D8B030D-6E8A-4147-A177-3AD203B41FA5}">
                      <a16:colId xmlns:a16="http://schemas.microsoft.com/office/drawing/2014/main" val="2391668637"/>
                    </a:ext>
                  </a:extLst>
                </a:gridCol>
                <a:gridCol w="740675">
                  <a:extLst>
                    <a:ext uri="{9D8B030D-6E8A-4147-A177-3AD203B41FA5}">
                      <a16:colId xmlns:a16="http://schemas.microsoft.com/office/drawing/2014/main" val="1890420169"/>
                    </a:ext>
                  </a:extLst>
                </a:gridCol>
                <a:gridCol w="612250">
                  <a:extLst>
                    <a:ext uri="{9D8B030D-6E8A-4147-A177-3AD203B41FA5}">
                      <a16:colId xmlns:a16="http://schemas.microsoft.com/office/drawing/2014/main" val="1368193558"/>
                    </a:ext>
                  </a:extLst>
                </a:gridCol>
                <a:gridCol w="707666">
                  <a:extLst>
                    <a:ext uri="{9D8B030D-6E8A-4147-A177-3AD203B41FA5}">
                      <a16:colId xmlns:a16="http://schemas.microsoft.com/office/drawing/2014/main" val="2641941303"/>
                    </a:ext>
                  </a:extLst>
                </a:gridCol>
                <a:gridCol w="2639833">
                  <a:extLst>
                    <a:ext uri="{9D8B030D-6E8A-4147-A177-3AD203B41FA5}">
                      <a16:colId xmlns:a16="http://schemas.microsoft.com/office/drawing/2014/main" val="3759763664"/>
                    </a:ext>
                  </a:extLst>
                </a:gridCol>
              </a:tblGrid>
              <a:tr h="214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Level 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Level 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Level 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Level 4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85133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lt"/>
                        </a:rPr>
                        <a:t>webapps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lt"/>
                        </a:rPr>
                        <a:t>resources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+mn-lt"/>
                        </a:rPr>
                        <a:t>js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파일들을 저장 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관련 동적 처리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4304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lt"/>
                        </a:rPr>
                        <a:t>html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파일들을 저장 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리스트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페이지 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166184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+mn-lt"/>
                        </a:rPr>
                        <a:t>css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스타일시트를 저장 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공모전 사이트의 디자인 스타일링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79651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lt"/>
                        </a:rPr>
                        <a:t>WEB-INF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애플리케이션 설정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라이브러리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 등이 있는 보안 디렉토리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055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B175B7-6D24-0BFE-C5F7-91CAA8548422}"/>
              </a:ext>
            </a:extLst>
          </p:cNvPr>
          <p:cNvSpPr txBox="1"/>
          <p:nvPr/>
        </p:nvSpPr>
        <p:spPr>
          <a:xfrm>
            <a:off x="1117894" y="4032182"/>
            <a:ext cx="10083506" cy="417037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000" dirty="0"/>
              <a:t>디렉토리 구성</a:t>
            </a:r>
            <a:endParaRPr kumimoji="1" lang="en-US" altLang="ko-KR" sz="1000" dirty="0"/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resources/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js</a:t>
            </a:r>
            <a:endParaRPr lang="en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main.js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공모전 목록 페이지의 동적 처리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user.js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페이지에서 필요한 스크립트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resources/html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index.html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메인 페이지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contest.html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공모전 상세보기 페이지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user.html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사용자 정보 페이지</a:t>
            </a:r>
            <a:endParaRPr lang="en-US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E0E0E"/>
              </a:solidFill>
            </a:endParaRPr>
          </a:p>
          <a:p>
            <a:pPr lvl="2">
              <a:spcBef>
                <a:spcPts val="900"/>
              </a:spcBef>
            </a:pPr>
            <a:endParaRPr lang="ko-KR" altLang="en-US" sz="1000" dirty="0">
              <a:solidFill>
                <a:srgbClr val="0E0E0E"/>
              </a:solidFill>
              <a:effectLst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resources/</a:t>
            </a:r>
            <a:r>
              <a:rPr lang="en" altLang="ko-KR" sz="1000" dirty="0" err="1">
                <a:solidFill>
                  <a:srgbClr val="0E0E0E"/>
                </a:solidFill>
                <a:effectLst/>
              </a:rPr>
              <a:t>css</a:t>
            </a:r>
            <a:endParaRPr lang="en" altLang="ko-KR" sz="1000" dirty="0">
              <a:solidFill>
                <a:srgbClr val="0E0E0E"/>
              </a:solidFill>
              <a:effectLst/>
            </a:endParaRP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style.css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전체적인 사이트 레이아웃 및 스타일링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responsive.css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반응형 디자인을 위한 스타일 시트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WEB-INF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 err="1">
                <a:solidFill>
                  <a:srgbClr val="0E0E0E"/>
                </a:solidFill>
                <a:effectLst/>
              </a:rPr>
              <a:t>web.xml</a:t>
            </a:r>
            <a:r>
              <a:rPr lang="en" altLang="ko-KR" sz="1000" dirty="0">
                <a:solidFill>
                  <a:srgbClr val="0E0E0E"/>
                </a:solidFill>
                <a:effectLst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웹 애플리케이션의 설정 파일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lib/: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외부 라이브러리 저장소</a:t>
            </a:r>
          </a:p>
          <a:p>
            <a:pPr marL="1085850" lvl="2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" altLang="ko-KR" sz="1000" dirty="0">
                <a:solidFill>
                  <a:srgbClr val="0E0E0E"/>
                </a:solidFill>
                <a:effectLst/>
              </a:rPr>
              <a:t>classes/: Java </a:t>
            </a:r>
            <a:r>
              <a:rPr lang="ko-KR" altLang="en-US" sz="1000" dirty="0">
                <a:solidFill>
                  <a:srgbClr val="0E0E0E"/>
                </a:solidFill>
                <a:effectLst/>
              </a:rPr>
              <a:t>클래스 파일 디렉토리</a:t>
            </a:r>
          </a:p>
          <a:p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6339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ADECD-D464-987A-5FA1-161BAC29CD0E}"/>
              </a:ext>
            </a:extLst>
          </p:cNvPr>
          <p:cNvSpPr txBox="1"/>
          <p:nvPr/>
        </p:nvSpPr>
        <p:spPr>
          <a:xfrm>
            <a:off x="186266" y="118534"/>
            <a:ext cx="1181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UI/UX </a:t>
            </a:r>
            <a:r>
              <a:rPr kumimoji="1" lang="ko-KR" altLang="en-US" sz="2400" dirty="0"/>
              <a:t>정의서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844C6-A5EF-4958-AD95-2537984F1D63}"/>
              </a:ext>
            </a:extLst>
          </p:cNvPr>
          <p:cNvSpPr txBox="1"/>
          <p:nvPr/>
        </p:nvSpPr>
        <p:spPr>
          <a:xfrm>
            <a:off x="414776" y="1038436"/>
            <a:ext cx="420665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공모전 목록 조회 화면 기능 정의</a:t>
            </a:r>
            <a:endParaRPr lang="en-US" altLang="ko-KR" sz="1000" b="1" dirty="0">
              <a:solidFill>
                <a:srgbClr val="0E0E0E"/>
              </a:solidFill>
              <a:effectLst/>
              <a:latin typeface=".SF NS"/>
            </a:endParaRP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공모전 목록 조회</a:t>
            </a:r>
            <a:endParaRPr lang="ko-KR" altLang="en-US" sz="10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사용자는 키워드 및 필터링 조건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(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예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: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분야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마감일 등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)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을 입력하여 공모전을 검색할 수 있음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검색 결과는 목록 형태로 표시됨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171450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공모전 항목 클릭 시</a:t>
            </a:r>
            <a:endParaRPr lang="ko-KR" altLang="en-US" sz="10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공모전 세부 정보를 확인할 수 있는 상세 페이지로 이동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상세 페이지에는 공모전 이름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설명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주최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마감일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신청 방법 등이 포함됨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b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</a:br>
            <a:endParaRPr lang="en-US" altLang="ko-KR" sz="10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공모전 목록 조회 화면</a:t>
            </a:r>
            <a:endParaRPr lang="en-US" altLang="ko-KR" sz="1000" b="1" dirty="0">
              <a:solidFill>
                <a:srgbClr val="0E0E0E"/>
              </a:solidFill>
              <a:effectLst/>
              <a:latin typeface=".SF NS"/>
            </a:endParaRPr>
          </a:p>
          <a:p>
            <a:endParaRPr lang="ko-KR" altLang="en-US" sz="10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altLang="ko-KR" sz="10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ko-KR" altLang="en-US" sz="1000" b="1" dirty="0" err="1">
                <a:solidFill>
                  <a:srgbClr val="0E0E0E"/>
                </a:solidFill>
                <a:effectLst/>
                <a:latin typeface=".SF NS"/>
              </a:rPr>
              <a:t>검색창</a:t>
            </a:r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 및 필터 옵션</a:t>
            </a:r>
            <a:endParaRPr lang="ko-KR" altLang="en-US" sz="10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상단에 검색창과 드롭다운 필터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(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분야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지역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마감일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)</a:t>
            </a: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가 위치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검색 버튼 클릭 시 조건에 맞는 결과 출력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US" altLang="ko-KR" sz="1000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ko-KR" altLang="en-US" sz="1000" b="1" dirty="0">
                <a:solidFill>
                  <a:srgbClr val="0E0E0E"/>
                </a:solidFill>
                <a:effectLst/>
                <a:latin typeface=".SF NS"/>
              </a:rPr>
              <a:t>공모전 리스트</a:t>
            </a:r>
            <a:endParaRPr lang="ko-KR" altLang="en-US" sz="1000" dirty="0">
              <a:solidFill>
                <a:srgbClr val="0E0E0E"/>
              </a:solidFill>
              <a:effectLst/>
              <a:latin typeface=".SF NS"/>
            </a:endParaRP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공모전 제목과 간단한 설명이 목록으로 표시됨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 marL="628650" lvl="1" indent="-1714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E0E0E"/>
                </a:solidFill>
                <a:effectLst/>
                <a:latin typeface=".SF NS"/>
              </a:rPr>
              <a:t>항목 클릭 시 상세 정보 페이지로 이동</a:t>
            </a:r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en-US" altLang="ko-KR" sz="1000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8C710-F416-DC06-5B48-279C4670DEAC}"/>
              </a:ext>
            </a:extLst>
          </p:cNvPr>
          <p:cNvSpPr txBox="1"/>
          <p:nvPr/>
        </p:nvSpPr>
        <p:spPr>
          <a:xfrm>
            <a:off x="5276590" y="580199"/>
            <a:ext cx="4206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목록 조회 화면</a:t>
            </a:r>
            <a:endParaRPr lang="en-US" altLang="ko-KR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EBE35D-16E4-444E-2BEF-9B831643D38C}"/>
              </a:ext>
            </a:extLst>
          </p:cNvPr>
          <p:cNvSpPr/>
          <p:nvPr/>
        </p:nvSpPr>
        <p:spPr>
          <a:xfrm>
            <a:off x="5276590" y="1163589"/>
            <a:ext cx="5845472" cy="445867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9E8B1-A621-19FC-5DBA-FF8670036501}"/>
              </a:ext>
            </a:extLst>
          </p:cNvPr>
          <p:cNvSpPr txBox="1"/>
          <p:nvPr/>
        </p:nvSpPr>
        <p:spPr>
          <a:xfrm>
            <a:off x="414776" y="604110"/>
            <a:ext cx="4206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목록 조회 화면 기능 정의</a:t>
            </a:r>
            <a:endParaRPr lang="en-US" altLang="ko-KR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7207A1-E6E2-2878-1856-A68862C0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20" y="1615701"/>
            <a:ext cx="5773212" cy="35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DECD-D464-987A-5FA1-161BAC29CD0E}"/>
              </a:ext>
            </a:extLst>
          </p:cNvPr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Database </a:t>
            </a:r>
            <a:r>
              <a:rPr kumimoji="1" lang="ko-KR" altLang="en-US" sz="6000" cap="all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설계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63CB10-08CB-AF93-7E07-41079DF2A1A0}"/>
              </a:ext>
            </a:extLst>
          </p:cNvPr>
          <p:cNvSpPr txBox="1"/>
          <p:nvPr/>
        </p:nvSpPr>
        <p:spPr>
          <a:xfrm>
            <a:off x="8200102" y="4790198"/>
            <a:ext cx="2818418" cy="687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kumimoji="1" lang="en-US" altLang="ko-KR" sz="1600">
                <a:solidFill>
                  <a:srgbClr val="000000"/>
                </a:solidFill>
              </a:rPr>
              <a:t>Table </a:t>
            </a:r>
            <a:r>
              <a:rPr kumimoji="1" lang="ko-KR" altLang="en-US" sz="1600">
                <a:solidFill>
                  <a:srgbClr val="000000"/>
                </a:solidFill>
              </a:rPr>
              <a:t>관계도 </a:t>
            </a:r>
            <a:r>
              <a:rPr kumimoji="1" lang="en-US" altLang="ko-KR" sz="1600">
                <a:solidFill>
                  <a:srgbClr val="000000"/>
                </a:solidFill>
              </a:rPr>
              <a:t>(ERD)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21D617-1FE3-4D06-33EC-3A0692B7E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480" y="1462686"/>
            <a:ext cx="6402809" cy="38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"/>
    </mc:Choice>
    <mc:Fallback xmlns="">
      <p:transition spd="slow" advTm="353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52558</TotalTime>
  <Words>4296</Words>
  <Application>Microsoft Macintosh PowerPoint</Application>
  <PresentationFormat>와이드스크린</PresentationFormat>
  <Paragraphs>469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.AppleSystemUIFontMonospaced</vt:lpstr>
      <vt:lpstr>.SF NS</vt:lpstr>
      <vt:lpstr>Malgun Gothic</vt:lpstr>
      <vt:lpstr>Malgun Gothic</vt:lpstr>
      <vt:lpstr>Apple SD Gothic Neo</vt:lpstr>
      <vt:lpstr>Arial</vt:lpstr>
      <vt:lpstr>Calibri</vt:lpstr>
      <vt:lpstr>Helvetica Neue</vt:lpstr>
      <vt:lpstr>Rockwell</vt:lpstr>
      <vt:lpstr>Rockwell Condensed</vt:lpstr>
      <vt:lpstr>Rockwell Extra Bold</vt:lpstr>
      <vt:lpstr>Times New Roman</vt:lpstr>
      <vt:lpstr>Wingdings</vt:lpstr>
      <vt:lpstr>목판</vt:lpstr>
      <vt:lpstr>공모전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고급웹프로그래밍</dc:title>
  <dc:creator>그노티</dc:creator>
  <cp:lastModifiedBy>1945</cp:lastModifiedBy>
  <cp:revision>3880</cp:revision>
  <dcterms:created xsi:type="dcterms:W3CDTF">2024-07-01T05:58:08Z</dcterms:created>
  <dcterms:modified xsi:type="dcterms:W3CDTF">2024-12-12T01:16:00Z</dcterms:modified>
</cp:coreProperties>
</file>